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FF69E-C007-438B-B390-14B44F6CCB30}" v="145" dt="2024-08-30T09:29:47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Barrett1" userId="45e2751c-2921-42a0-87e5-a1019c183866" providerId="ADAL" clId="{02E157F6-F90B-4B90-92C6-8E273B22B58E}"/>
    <pc:docChg chg="undo custSel addSld delSld modSld">
      <pc:chgData name="Emily Barrett1" userId="45e2751c-2921-42a0-87e5-a1019c183866" providerId="ADAL" clId="{02E157F6-F90B-4B90-92C6-8E273B22B58E}" dt="2024-05-13T15:37:18.619" v="1832" actId="2696"/>
      <pc:docMkLst>
        <pc:docMk/>
      </pc:docMkLst>
      <pc:sldChg chg="addSp delSp modSp mod">
        <pc:chgData name="Emily Barrett1" userId="45e2751c-2921-42a0-87e5-a1019c183866" providerId="ADAL" clId="{02E157F6-F90B-4B90-92C6-8E273B22B58E}" dt="2024-05-13T15:32:57.089" v="1781" actId="1076"/>
        <pc:sldMkLst>
          <pc:docMk/>
          <pc:sldMk cId="1534385749" sldId="256"/>
        </pc:sldMkLst>
        <pc:graphicFrameChg chg="mod modGraphic">
          <ac:chgData name="Emily Barrett1" userId="45e2751c-2921-42a0-87e5-a1019c183866" providerId="ADAL" clId="{02E157F6-F90B-4B90-92C6-8E273B22B58E}" dt="2024-05-13T15:16:52.774" v="1769" actId="207"/>
          <ac:graphicFrameMkLst>
            <pc:docMk/>
            <pc:sldMk cId="1534385749" sldId="256"/>
            <ac:graphicFrameMk id="4" creationId="{4A6663B0-116F-18BE-8D52-9D549B9AD45A}"/>
          </ac:graphicFrameMkLst>
        </pc:graphicFrameChg>
        <pc:picChg chg="del">
          <ac:chgData name="Emily Barrett1" userId="45e2751c-2921-42a0-87e5-a1019c183866" providerId="ADAL" clId="{02E157F6-F90B-4B90-92C6-8E273B22B58E}" dt="2024-05-13T15:13:07.212" v="1704" actId="478"/>
          <ac:picMkLst>
            <pc:docMk/>
            <pc:sldMk cId="1534385749" sldId="256"/>
            <ac:picMk id="2" creationId="{404A9C86-1F1D-5663-8FE8-7462FBFEFE77}"/>
          </ac:picMkLst>
        </pc:picChg>
        <pc:picChg chg="add mod">
          <ac:chgData name="Emily Barrett1" userId="45e2751c-2921-42a0-87e5-a1019c183866" providerId="ADAL" clId="{02E157F6-F90B-4B90-92C6-8E273B22B58E}" dt="2024-05-13T15:32:38.721" v="1776" actId="1076"/>
          <ac:picMkLst>
            <pc:docMk/>
            <pc:sldMk cId="1534385749" sldId="256"/>
            <ac:picMk id="3" creationId="{58028F52-25A6-886C-6D57-E4D739276E81}"/>
          </ac:picMkLst>
        </pc:picChg>
        <pc:picChg chg="del">
          <ac:chgData name="Emily Barrett1" userId="45e2751c-2921-42a0-87e5-a1019c183866" providerId="ADAL" clId="{02E157F6-F90B-4B90-92C6-8E273B22B58E}" dt="2024-05-13T15:16:19.516" v="1742" actId="478"/>
          <ac:picMkLst>
            <pc:docMk/>
            <pc:sldMk cId="1534385749" sldId="256"/>
            <ac:picMk id="6" creationId="{825DD54D-921F-1ED3-10B7-510A3D163828}"/>
          </ac:picMkLst>
        </pc:picChg>
        <pc:picChg chg="add mod">
          <ac:chgData name="Emily Barrett1" userId="45e2751c-2921-42a0-87e5-a1019c183866" providerId="ADAL" clId="{02E157F6-F90B-4B90-92C6-8E273B22B58E}" dt="2024-05-13T15:32:46.554" v="1778" actId="1076"/>
          <ac:picMkLst>
            <pc:docMk/>
            <pc:sldMk cId="1534385749" sldId="256"/>
            <ac:picMk id="9" creationId="{D95B91D1-9983-2107-F2EF-CD361DBDDE4A}"/>
          </ac:picMkLst>
        </pc:picChg>
        <pc:picChg chg="del">
          <ac:chgData name="Emily Barrett1" userId="45e2751c-2921-42a0-87e5-a1019c183866" providerId="ADAL" clId="{02E157F6-F90B-4B90-92C6-8E273B22B58E}" dt="2024-05-13T15:13:07.736" v="1705" actId="478"/>
          <ac:picMkLst>
            <pc:docMk/>
            <pc:sldMk cId="1534385749" sldId="256"/>
            <ac:picMk id="10" creationId="{5BF06EFB-BEBE-5713-1A2F-9AF2A8A483B1}"/>
          </ac:picMkLst>
        </pc:picChg>
        <pc:picChg chg="add mod">
          <ac:chgData name="Emily Barrett1" userId="45e2751c-2921-42a0-87e5-a1019c183866" providerId="ADAL" clId="{02E157F6-F90B-4B90-92C6-8E273B22B58E}" dt="2024-05-13T15:32:57.089" v="1781" actId="1076"/>
          <ac:picMkLst>
            <pc:docMk/>
            <pc:sldMk cId="1534385749" sldId="256"/>
            <ac:picMk id="12" creationId="{B80D3870-FF98-A8BD-E7E8-EEBC6A730397}"/>
          </ac:picMkLst>
        </pc:picChg>
      </pc:sldChg>
      <pc:sldChg chg="del">
        <pc:chgData name="Emily Barrett1" userId="45e2751c-2921-42a0-87e5-a1019c183866" providerId="ADAL" clId="{02E157F6-F90B-4B90-92C6-8E273B22B58E}" dt="2024-05-13T15:37:18.619" v="1832" actId="2696"/>
        <pc:sldMkLst>
          <pc:docMk/>
          <pc:sldMk cId="1439416468" sldId="258"/>
        </pc:sldMkLst>
      </pc:sldChg>
      <pc:sldChg chg="addSp modSp mod">
        <pc:chgData name="Emily Barrett1" userId="45e2751c-2921-42a0-87e5-a1019c183866" providerId="ADAL" clId="{02E157F6-F90B-4B90-92C6-8E273B22B58E}" dt="2024-05-13T15:33:30.792" v="1790" actId="1076"/>
        <pc:sldMkLst>
          <pc:docMk/>
          <pc:sldMk cId="2520174288" sldId="261"/>
        </pc:sldMkLst>
        <pc:graphicFrameChg chg="mod modGraphic">
          <ac:chgData name="Emily Barrett1" userId="45e2751c-2921-42a0-87e5-a1019c183866" providerId="ADAL" clId="{02E157F6-F90B-4B90-92C6-8E273B22B58E}" dt="2024-05-13T15:33:14.138" v="1785" actId="20577"/>
          <ac:graphicFrameMkLst>
            <pc:docMk/>
            <pc:sldMk cId="2520174288" sldId="261"/>
            <ac:graphicFrameMk id="5" creationId="{17DCC58A-CA75-1A64-1BAA-3CF372AFBCE4}"/>
          </ac:graphicFrameMkLst>
        </pc:graphicFrameChg>
        <pc:picChg chg="add mod">
          <ac:chgData name="Emily Barrett1" userId="45e2751c-2921-42a0-87e5-a1019c183866" providerId="ADAL" clId="{02E157F6-F90B-4B90-92C6-8E273B22B58E}" dt="2024-05-13T15:33:08.993" v="1784" actId="1076"/>
          <ac:picMkLst>
            <pc:docMk/>
            <pc:sldMk cId="2520174288" sldId="261"/>
            <ac:picMk id="2" creationId="{0D2CD179-C5AB-0D54-5B62-87F8709A13F5}"/>
          </ac:picMkLst>
        </pc:picChg>
        <pc:picChg chg="add mod">
          <ac:chgData name="Emily Barrett1" userId="45e2751c-2921-42a0-87e5-a1019c183866" providerId="ADAL" clId="{02E157F6-F90B-4B90-92C6-8E273B22B58E}" dt="2024-05-13T15:33:30.792" v="1790" actId="1076"/>
          <ac:picMkLst>
            <pc:docMk/>
            <pc:sldMk cId="2520174288" sldId="261"/>
            <ac:picMk id="3" creationId="{562407FF-D87F-77FB-1A5D-7ACA739C3422}"/>
          </ac:picMkLst>
        </pc:picChg>
      </pc:sldChg>
      <pc:sldChg chg="modSp mod">
        <pc:chgData name="Emily Barrett1" userId="45e2751c-2921-42a0-87e5-a1019c183866" providerId="ADAL" clId="{02E157F6-F90B-4B90-92C6-8E273B22B58E}" dt="2024-05-13T15:14:30.931" v="1734" actId="20577"/>
        <pc:sldMkLst>
          <pc:docMk/>
          <pc:sldMk cId="1608910891" sldId="262"/>
        </pc:sldMkLst>
        <pc:graphicFrameChg chg="modGraphic">
          <ac:chgData name="Emily Barrett1" userId="45e2751c-2921-42a0-87e5-a1019c183866" providerId="ADAL" clId="{02E157F6-F90B-4B90-92C6-8E273B22B58E}" dt="2024-05-13T15:14:30.931" v="1734" actId="20577"/>
          <ac:graphicFrameMkLst>
            <pc:docMk/>
            <pc:sldMk cId="1608910891" sldId="262"/>
            <ac:graphicFrameMk id="4" creationId="{C1B46D62-6F9C-9758-A83B-8F8D2F4CDB2C}"/>
          </ac:graphicFrameMkLst>
        </pc:graphicFrameChg>
      </pc:sldChg>
      <pc:sldChg chg="del">
        <pc:chgData name="Emily Barrett1" userId="45e2751c-2921-42a0-87e5-a1019c183866" providerId="ADAL" clId="{02E157F6-F90B-4B90-92C6-8E273B22B58E}" dt="2024-05-13T15:37:15.083" v="1831" actId="2696"/>
        <pc:sldMkLst>
          <pc:docMk/>
          <pc:sldMk cId="2883445765" sldId="263"/>
        </pc:sldMkLst>
      </pc:sldChg>
      <pc:sldChg chg="addSp delSp modSp add mod">
        <pc:chgData name="Emily Barrett1" userId="45e2751c-2921-42a0-87e5-a1019c183866" providerId="ADAL" clId="{02E157F6-F90B-4B90-92C6-8E273B22B58E}" dt="2024-05-13T15:36:52.171" v="1830" actId="1076"/>
        <pc:sldMkLst>
          <pc:docMk/>
          <pc:sldMk cId="1282484086" sldId="264"/>
        </pc:sldMkLst>
        <pc:graphicFrameChg chg="modGraphic">
          <ac:chgData name="Emily Barrett1" userId="45e2751c-2921-42a0-87e5-a1019c183866" providerId="ADAL" clId="{02E157F6-F90B-4B90-92C6-8E273B22B58E}" dt="2024-05-13T15:36:49.228" v="1828" actId="20577"/>
          <ac:graphicFrameMkLst>
            <pc:docMk/>
            <pc:sldMk cId="1282484086" sldId="264"/>
            <ac:graphicFrameMk id="5" creationId="{17DCC58A-CA75-1A64-1BAA-3CF372AFBCE4}"/>
          </ac:graphicFrameMkLst>
        </pc:graphicFrameChg>
        <pc:picChg chg="add mod">
          <ac:chgData name="Emily Barrett1" userId="45e2751c-2921-42a0-87e5-a1019c183866" providerId="ADAL" clId="{02E157F6-F90B-4B90-92C6-8E273B22B58E}" dt="2024-05-13T15:33:46.273" v="1795" actId="1076"/>
          <ac:picMkLst>
            <pc:docMk/>
            <pc:sldMk cId="1282484086" sldId="264"/>
            <ac:picMk id="2" creationId="{FA9E2FF6-8369-C78C-7E47-BA49296CE3BD}"/>
          </ac:picMkLst>
        </pc:picChg>
        <pc:picChg chg="add mod">
          <ac:chgData name="Emily Barrett1" userId="45e2751c-2921-42a0-87e5-a1019c183866" providerId="ADAL" clId="{02E157F6-F90B-4B90-92C6-8E273B22B58E}" dt="2024-05-13T15:35:10.171" v="1801" actId="1076"/>
          <ac:picMkLst>
            <pc:docMk/>
            <pc:sldMk cId="1282484086" sldId="264"/>
            <ac:picMk id="4" creationId="{7D180D65-771E-2CA8-1197-D6F22B721102}"/>
          </ac:picMkLst>
        </pc:picChg>
        <pc:picChg chg="del">
          <ac:chgData name="Emily Barrett1" userId="45e2751c-2921-42a0-87e5-a1019c183866" providerId="ADAL" clId="{02E157F6-F90B-4B90-92C6-8E273B22B58E}" dt="2024-05-13T15:08:33.377" v="1352" actId="478"/>
          <ac:picMkLst>
            <pc:docMk/>
            <pc:sldMk cId="1282484086" sldId="264"/>
            <ac:picMk id="6" creationId="{8CEFD723-8F48-CE57-EDCD-36CD77689753}"/>
          </ac:picMkLst>
        </pc:picChg>
        <pc:picChg chg="del">
          <ac:chgData name="Emily Barrett1" userId="45e2751c-2921-42a0-87e5-a1019c183866" providerId="ADAL" clId="{02E157F6-F90B-4B90-92C6-8E273B22B58E}" dt="2024-05-13T15:08:30.684" v="1347" actId="478"/>
          <ac:picMkLst>
            <pc:docMk/>
            <pc:sldMk cId="1282484086" sldId="264"/>
            <ac:picMk id="7" creationId="{B6395D64-A955-A2D6-2241-615269A4FDE9}"/>
          </ac:picMkLst>
        </pc:picChg>
        <pc:picChg chg="del">
          <ac:chgData name="Emily Barrett1" userId="45e2751c-2921-42a0-87e5-a1019c183866" providerId="ADAL" clId="{02E157F6-F90B-4B90-92C6-8E273B22B58E}" dt="2024-05-13T15:08:32.960" v="1351" actId="478"/>
          <ac:picMkLst>
            <pc:docMk/>
            <pc:sldMk cId="1282484086" sldId="264"/>
            <ac:picMk id="8" creationId="{C0A7E199-BE5A-D134-D06B-86E1E345D5D4}"/>
          </ac:picMkLst>
        </pc:picChg>
        <pc:picChg chg="del">
          <ac:chgData name="Emily Barrett1" userId="45e2751c-2921-42a0-87e5-a1019c183866" providerId="ADAL" clId="{02E157F6-F90B-4B90-92C6-8E273B22B58E}" dt="2024-05-13T15:08:31.186" v="1348" actId="478"/>
          <ac:picMkLst>
            <pc:docMk/>
            <pc:sldMk cId="1282484086" sldId="264"/>
            <ac:picMk id="9" creationId="{0E6F6C28-5ED2-D6C3-25DE-94FD8A3D8AB8}"/>
          </ac:picMkLst>
        </pc:picChg>
        <pc:picChg chg="add mod">
          <ac:chgData name="Emily Barrett1" userId="45e2751c-2921-42a0-87e5-a1019c183866" providerId="ADAL" clId="{02E157F6-F90B-4B90-92C6-8E273B22B58E}" dt="2024-05-13T15:35:30.160" v="1808" actId="1076"/>
          <ac:picMkLst>
            <pc:docMk/>
            <pc:sldMk cId="1282484086" sldId="264"/>
            <ac:picMk id="10" creationId="{2C103BB8-27A5-B735-09FE-F6C395BF7BC6}"/>
          </ac:picMkLst>
        </pc:picChg>
        <pc:picChg chg="add mod">
          <ac:chgData name="Emily Barrett1" userId="45e2751c-2921-42a0-87e5-a1019c183866" providerId="ADAL" clId="{02E157F6-F90B-4B90-92C6-8E273B22B58E}" dt="2024-05-13T15:35:44.344" v="1813" actId="1076"/>
          <ac:picMkLst>
            <pc:docMk/>
            <pc:sldMk cId="1282484086" sldId="264"/>
            <ac:picMk id="11" creationId="{55787B4E-FE45-7A5F-0F5A-DF0FBF6949A0}"/>
          </ac:picMkLst>
        </pc:picChg>
        <pc:picChg chg="add mod">
          <ac:chgData name="Emily Barrett1" userId="45e2751c-2921-42a0-87e5-a1019c183866" providerId="ADAL" clId="{02E157F6-F90B-4B90-92C6-8E273B22B58E}" dt="2024-05-13T15:35:59.417" v="1818" actId="1076"/>
          <ac:picMkLst>
            <pc:docMk/>
            <pc:sldMk cId="1282484086" sldId="264"/>
            <ac:picMk id="12" creationId="{EB5BA169-CC23-9963-D5C2-223B711239F6}"/>
          </ac:picMkLst>
        </pc:picChg>
        <pc:picChg chg="add mod">
          <ac:chgData name="Emily Barrett1" userId="45e2751c-2921-42a0-87e5-a1019c183866" providerId="ADAL" clId="{02E157F6-F90B-4B90-92C6-8E273B22B58E}" dt="2024-05-13T15:36:13.504" v="1822" actId="1076"/>
          <ac:picMkLst>
            <pc:docMk/>
            <pc:sldMk cId="1282484086" sldId="264"/>
            <ac:picMk id="13" creationId="{276B4ACF-2E18-C9C3-F30D-FCDE3564C24F}"/>
          </ac:picMkLst>
        </pc:picChg>
        <pc:picChg chg="add mod">
          <ac:chgData name="Emily Barrett1" userId="45e2751c-2921-42a0-87e5-a1019c183866" providerId="ADAL" clId="{02E157F6-F90B-4B90-92C6-8E273B22B58E}" dt="2024-05-13T15:36:42.750" v="1827" actId="1076"/>
          <ac:picMkLst>
            <pc:docMk/>
            <pc:sldMk cId="1282484086" sldId="264"/>
            <ac:picMk id="14" creationId="{070AEECE-09D5-DCC3-27B6-180BC4193229}"/>
          </ac:picMkLst>
        </pc:picChg>
        <pc:picChg chg="del">
          <ac:chgData name="Emily Barrett1" userId="45e2751c-2921-42a0-87e5-a1019c183866" providerId="ADAL" clId="{02E157F6-F90B-4B90-92C6-8E273B22B58E}" dt="2024-05-13T15:08:31.734" v="1349" actId="478"/>
          <ac:picMkLst>
            <pc:docMk/>
            <pc:sldMk cId="1282484086" sldId="264"/>
            <ac:picMk id="15" creationId="{19DDF65D-E154-8F54-1E69-3E9DE36D3819}"/>
          </ac:picMkLst>
        </pc:picChg>
        <pc:picChg chg="add mod">
          <ac:chgData name="Emily Barrett1" userId="45e2751c-2921-42a0-87e5-a1019c183866" providerId="ADAL" clId="{02E157F6-F90B-4B90-92C6-8E273B22B58E}" dt="2024-05-13T15:36:52.171" v="1830" actId="1076"/>
          <ac:picMkLst>
            <pc:docMk/>
            <pc:sldMk cId="1282484086" sldId="264"/>
            <ac:picMk id="16" creationId="{4ABE5F47-FC33-63D7-6EA6-46FA157C2937}"/>
          </ac:picMkLst>
        </pc:picChg>
        <pc:picChg chg="del">
          <ac:chgData name="Emily Barrett1" userId="45e2751c-2921-42a0-87e5-a1019c183866" providerId="ADAL" clId="{02E157F6-F90B-4B90-92C6-8E273B22B58E}" dt="2024-05-13T15:08:32.306" v="1350" actId="478"/>
          <ac:picMkLst>
            <pc:docMk/>
            <pc:sldMk cId="1282484086" sldId="264"/>
            <ac:picMk id="17" creationId="{C1B37868-1C1F-CFBB-8432-4F1DB4CA7103}"/>
          </ac:picMkLst>
        </pc:picChg>
      </pc:sldChg>
      <pc:sldChg chg="add del">
        <pc:chgData name="Emily Barrett1" userId="45e2751c-2921-42a0-87e5-a1019c183866" providerId="ADAL" clId="{02E157F6-F90B-4B90-92C6-8E273B22B58E}" dt="2024-05-13T15:32:27.138" v="1772" actId="2696"/>
        <pc:sldMkLst>
          <pc:docMk/>
          <pc:sldMk cId="360402003" sldId="265"/>
        </pc:sldMkLst>
      </pc:sldChg>
      <pc:sldChg chg="modSp add del mod">
        <pc:chgData name="Emily Barrett1" userId="45e2751c-2921-42a0-87e5-a1019c183866" providerId="ADAL" clId="{02E157F6-F90B-4B90-92C6-8E273B22B58E}" dt="2024-05-13T15:17:00.521" v="1770" actId="2696"/>
        <pc:sldMkLst>
          <pc:docMk/>
          <pc:sldMk cId="3025583161" sldId="265"/>
        </pc:sldMkLst>
        <pc:graphicFrameChg chg="mod modGraphic">
          <ac:chgData name="Emily Barrett1" userId="45e2751c-2921-42a0-87e5-a1019c183866" providerId="ADAL" clId="{02E157F6-F90B-4B90-92C6-8E273B22B58E}" dt="2024-05-13T15:16:27.606" v="1744" actId="21"/>
          <ac:graphicFrameMkLst>
            <pc:docMk/>
            <pc:sldMk cId="3025583161" sldId="265"/>
            <ac:graphicFrameMk id="5" creationId="{17DCC58A-CA75-1A64-1BAA-3CF372AFBCE4}"/>
          </ac:graphicFrameMkLst>
        </pc:graphicFrameChg>
      </pc:sldChg>
    </pc:docChg>
  </pc:docChgLst>
  <pc:docChgLst>
    <pc:chgData name="Emily Barrett1" userId="45e2751c-2921-42a0-87e5-a1019c183866" providerId="ADAL" clId="{727FF69E-C007-438B-B390-14B44F6CCB30}"/>
    <pc:docChg chg="custSel addSld delSld modSld sldOrd">
      <pc:chgData name="Emily Barrett1" userId="45e2751c-2921-42a0-87e5-a1019c183866" providerId="ADAL" clId="{727FF69E-C007-438B-B390-14B44F6CCB30}" dt="2024-08-30T09:29:47.914" v="187" actId="113"/>
      <pc:docMkLst>
        <pc:docMk/>
      </pc:docMkLst>
      <pc:sldChg chg="addSp delSp modSp mod">
        <pc:chgData name="Emily Barrett1" userId="45e2751c-2921-42a0-87e5-a1019c183866" providerId="ADAL" clId="{727FF69E-C007-438B-B390-14B44F6CCB30}" dt="2024-08-30T09:23:41.149" v="39" actId="1076"/>
        <pc:sldMkLst>
          <pc:docMk/>
          <pc:sldMk cId="1534385749" sldId="256"/>
        </pc:sldMkLst>
        <pc:graphicFrameChg chg="mod modGraphic">
          <ac:chgData name="Emily Barrett1" userId="45e2751c-2921-42a0-87e5-a1019c183866" providerId="ADAL" clId="{727FF69E-C007-438B-B390-14B44F6CCB30}" dt="2024-08-30T09:22:27.157" v="22" actId="207"/>
          <ac:graphicFrameMkLst>
            <pc:docMk/>
            <pc:sldMk cId="1534385749" sldId="256"/>
            <ac:graphicFrameMk id="4" creationId="{4A6663B0-116F-18BE-8D52-9D549B9AD45A}"/>
          </ac:graphicFrameMkLst>
        </pc:graphicFrameChg>
        <pc:graphicFrameChg chg="add mod">
          <ac:chgData name="Emily Barrett1" userId="45e2751c-2921-42a0-87e5-a1019c183866" providerId="ADAL" clId="{727FF69E-C007-438B-B390-14B44F6CCB30}" dt="2024-08-30T09:23:41.149" v="39" actId="1076"/>
          <ac:graphicFrameMkLst>
            <pc:docMk/>
            <pc:sldMk cId="1534385749" sldId="256"/>
            <ac:graphicFrameMk id="6" creationId="{17DCC58A-CA75-1A64-1BAA-3CF372AFBCE4}"/>
          </ac:graphicFrameMkLst>
        </pc:graphicFrameChg>
        <pc:picChg chg="add mod">
          <ac:chgData name="Emily Barrett1" userId="45e2751c-2921-42a0-87e5-a1019c183866" providerId="ADAL" clId="{727FF69E-C007-438B-B390-14B44F6CCB30}" dt="2024-08-30T09:21:33.273" v="7"/>
          <ac:picMkLst>
            <pc:docMk/>
            <pc:sldMk cId="1534385749" sldId="256"/>
            <ac:picMk id="2" creationId="{C8D8A398-7337-0583-BD95-C075E5BFCC42}"/>
          </ac:picMkLst>
        </pc:picChg>
        <pc:picChg chg="del">
          <ac:chgData name="Emily Barrett1" userId="45e2751c-2921-42a0-87e5-a1019c183866" providerId="ADAL" clId="{727FF69E-C007-438B-B390-14B44F6CCB30}" dt="2024-08-30T09:21:27.911" v="6" actId="478"/>
          <ac:picMkLst>
            <pc:docMk/>
            <pc:sldMk cId="1534385749" sldId="256"/>
            <ac:picMk id="5" creationId="{D10BE41C-3190-D8B8-FB71-FEA9867EBB97}"/>
          </ac:picMkLst>
        </pc:picChg>
        <pc:picChg chg="del">
          <ac:chgData name="Emily Barrett1" userId="45e2751c-2921-42a0-87e5-a1019c183866" providerId="ADAL" clId="{727FF69E-C007-438B-B390-14B44F6CCB30}" dt="2024-08-30T09:21:12.187" v="4" actId="478"/>
          <ac:picMkLst>
            <pc:docMk/>
            <pc:sldMk cId="1534385749" sldId="256"/>
            <ac:picMk id="7" creationId="{E8467D37-8CA0-3357-D414-0ABC2FD930F4}"/>
          </ac:picMkLst>
        </pc:picChg>
        <pc:picChg chg="del">
          <ac:chgData name="Emily Barrett1" userId="45e2751c-2921-42a0-87e5-a1019c183866" providerId="ADAL" clId="{727FF69E-C007-438B-B390-14B44F6CCB30}" dt="2024-08-30T09:21:11.662" v="3" actId="478"/>
          <ac:picMkLst>
            <pc:docMk/>
            <pc:sldMk cId="1534385749" sldId="256"/>
            <ac:picMk id="8" creationId="{AC2C9FEA-678C-25EB-9C03-24503CC4666B}"/>
          </ac:picMkLst>
        </pc:picChg>
        <pc:picChg chg="add mod">
          <ac:chgData name="Emily Barrett1" userId="45e2751c-2921-42a0-87e5-a1019c183866" providerId="ADAL" clId="{727FF69E-C007-438B-B390-14B44F6CCB30}" dt="2024-08-30T09:23:35.390" v="38" actId="1076"/>
          <ac:picMkLst>
            <pc:docMk/>
            <pc:sldMk cId="1534385749" sldId="256"/>
            <ac:picMk id="10" creationId="{8CEFD723-8F48-CE57-EDCD-36CD77689753}"/>
          </ac:picMkLst>
        </pc:picChg>
        <pc:picChg chg="del">
          <ac:chgData name="Emily Barrett1" userId="45e2751c-2921-42a0-87e5-a1019c183866" providerId="ADAL" clId="{727FF69E-C007-438B-B390-14B44F6CCB30}" dt="2024-08-30T09:21:10.479" v="1" actId="478"/>
          <ac:picMkLst>
            <pc:docMk/>
            <pc:sldMk cId="1534385749" sldId="256"/>
            <ac:picMk id="11" creationId="{2D2AF716-2959-B9B1-5FDD-C95AA5F4D477}"/>
          </ac:picMkLst>
        </pc:picChg>
        <pc:picChg chg="del">
          <ac:chgData name="Emily Barrett1" userId="45e2751c-2921-42a0-87e5-a1019c183866" providerId="ADAL" clId="{727FF69E-C007-438B-B390-14B44F6CCB30}" dt="2024-08-30T09:21:11.044" v="2" actId="478"/>
          <ac:picMkLst>
            <pc:docMk/>
            <pc:sldMk cId="1534385749" sldId="256"/>
            <ac:picMk id="13" creationId="{1593C7C4-90BD-C4F1-69AA-3CD4DEC2F027}"/>
          </ac:picMkLst>
        </pc:picChg>
        <pc:picChg chg="add mod">
          <ac:chgData name="Emily Barrett1" userId="45e2751c-2921-42a0-87e5-a1019c183866" providerId="ADAL" clId="{727FF69E-C007-438B-B390-14B44F6CCB30}" dt="2024-08-30T09:23:35.390" v="38" actId="1076"/>
          <ac:picMkLst>
            <pc:docMk/>
            <pc:sldMk cId="1534385749" sldId="256"/>
            <ac:picMk id="14" creationId="{C0A7E199-BE5A-D134-D06B-86E1E345D5D4}"/>
          </ac:picMkLst>
        </pc:picChg>
        <pc:picChg chg="add mod">
          <ac:chgData name="Emily Barrett1" userId="45e2751c-2921-42a0-87e5-a1019c183866" providerId="ADAL" clId="{727FF69E-C007-438B-B390-14B44F6CCB30}" dt="2024-08-30T09:23:35.390" v="38" actId="1076"/>
          <ac:picMkLst>
            <pc:docMk/>
            <pc:sldMk cId="1534385749" sldId="256"/>
            <ac:picMk id="15" creationId="{0D2CD179-C5AB-0D54-5B62-87F8709A13F5}"/>
          </ac:picMkLst>
        </pc:picChg>
        <pc:picChg chg="add mod">
          <ac:chgData name="Emily Barrett1" userId="45e2751c-2921-42a0-87e5-a1019c183866" providerId="ADAL" clId="{727FF69E-C007-438B-B390-14B44F6CCB30}" dt="2024-08-30T09:23:35.390" v="38" actId="1076"/>
          <ac:picMkLst>
            <pc:docMk/>
            <pc:sldMk cId="1534385749" sldId="256"/>
            <ac:picMk id="16" creationId="{562407FF-D87F-77FB-1A5D-7ACA739C3422}"/>
          </ac:picMkLst>
        </pc:picChg>
      </pc:sldChg>
      <pc:sldChg chg="del">
        <pc:chgData name="Emily Barrett1" userId="45e2751c-2921-42a0-87e5-a1019c183866" providerId="ADAL" clId="{727FF69E-C007-438B-B390-14B44F6CCB30}" dt="2024-08-30T09:23:45.398" v="42" actId="47"/>
        <pc:sldMkLst>
          <pc:docMk/>
          <pc:sldMk cId="184566940" sldId="260"/>
        </pc:sldMkLst>
      </pc:sldChg>
      <pc:sldChg chg="delSp modSp del mod">
        <pc:chgData name="Emily Barrett1" userId="45e2751c-2921-42a0-87e5-a1019c183866" providerId="ADAL" clId="{727FF69E-C007-438B-B390-14B44F6CCB30}" dt="2024-08-30T09:23:44.463" v="41" actId="47"/>
        <pc:sldMkLst>
          <pc:docMk/>
          <pc:sldMk cId="2520174288" sldId="261"/>
        </pc:sldMkLst>
        <pc:graphicFrameChg chg="del mod modGraphic">
          <ac:chgData name="Emily Barrett1" userId="45e2751c-2921-42a0-87e5-a1019c183866" providerId="ADAL" clId="{727FF69E-C007-438B-B390-14B44F6CCB30}" dt="2024-08-30T09:23:20.063" v="34" actId="21"/>
          <ac:graphicFrameMkLst>
            <pc:docMk/>
            <pc:sldMk cId="2520174288" sldId="261"/>
            <ac:graphicFrameMk id="5" creationId="{17DCC58A-CA75-1A64-1BAA-3CF372AFBCE4}"/>
          </ac:graphicFrameMkLst>
        </pc:graphicFrameChg>
        <pc:picChg chg="del mod">
          <ac:chgData name="Emily Barrett1" userId="45e2751c-2921-42a0-87e5-a1019c183866" providerId="ADAL" clId="{727FF69E-C007-438B-B390-14B44F6CCB30}" dt="2024-08-30T09:23:30.108" v="36" actId="21"/>
          <ac:picMkLst>
            <pc:docMk/>
            <pc:sldMk cId="2520174288" sldId="261"/>
            <ac:picMk id="2" creationId="{0D2CD179-C5AB-0D54-5B62-87F8709A13F5}"/>
          </ac:picMkLst>
        </pc:picChg>
        <pc:picChg chg="del mod">
          <ac:chgData name="Emily Barrett1" userId="45e2751c-2921-42a0-87e5-a1019c183866" providerId="ADAL" clId="{727FF69E-C007-438B-B390-14B44F6CCB30}" dt="2024-08-30T09:23:30.108" v="36" actId="21"/>
          <ac:picMkLst>
            <pc:docMk/>
            <pc:sldMk cId="2520174288" sldId="261"/>
            <ac:picMk id="3" creationId="{562407FF-D87F-77FB-1A5D-7ACA739C3422}"/>
          </ac:picMkLst>
        </pc:picChg>
        <pc:picChg chg="del mod">
          <ac:chgData name="Emily Barrett1" userId="45e2751c-2921-42a0-87e5-a1019c183866" providerId="ADAL" clId="{727FF69E-C007-438B-B390-14B44F6CCB30}" dt="2024-08-30T09:23:30.108" v="36" actId="21"/>
          <ac:picMkLst>
            <pc:docMk/>
            <pc:sldMk cId="2520174288" sldId="261"/>
            <ac:picMk id="6" creationId="{8CEFD723-8F48-CE57-EDCD-36CD77689753}"/>
          </ac:picMkLst>
        </pc:picChg>
        <pc:picChg chg="del">
          <ac:chgData name="Emily Barrett1" userId="45e2751c-2921-42a0-87e5-a1019c183866" providerId="ADAL" clId="{727FF69E-C007-438B-B390-14B44F6CCB30}" dt="2024-08-30T09:22:43.569" v="24" actId="478"/>
          <ac:picMkLst>
            <pc:docMk/>
            <pc:sldMk cId="2520174288" sldId="261"/>
            <ac:picMk id="7" creationId="{B6395D64-A955-A2D6-2241-615269A4FDE9}"/>
          </ac:picMkLst>
        </pc:picChg>
        <pc:picChg chg="del mod">
          <ac:chgData name="Emily Barrett1" userId="45e2751c-2921-42a0-87e5-a1019c183866" providerId="ADAL" clId="{727FF69E-C007-438B-B390-14B44F6CCB30}" dt="2024-08-30T09:23:30.108" v="36" actId="21"/>
          <ac:picMkLst>
            <pc:docMk/>
            <pc:sldMk cId="2520174288" sldId="261"/>
            <ac:picMk id="8" creationId="{C0A7E199-BE5A-D134-D06B-86E1E345D5D4}"/>
          </ac:picMkLst>
        </pc:picChg>
        <pc:picChg chg="del">
          <ac:chgData name="Emily Barrett1" userId="45e2751c-2921-42a0-87e5-a1019c183866" providerId="ADAL" clId="{727FF69E-C007-438B-B390-14B44F6CCB30}" dt="2024-08-30T09:22:47.717" v="26" actId="478"/>
          <ac:picMkLst>
            <pc:docMk/>
            <pc:sldMk cId="2520174288" sldId="261"/>
            <ac:picMk id="9" creationId="{0E6F6C28-5ED2-D6C3-25DE-94FD8A3D8AB8}"/>
          </ac:picMkLst>
        </pc:picChg>
        <pc:picChg chg="del">
          <ac:chgData name="Emily Barrett1" userId="45e2751c-2921-42a0-87e5-a1019c183866" providerId="ADAL" clId="{727FF69E-C007-438B-B390-14B44F6CCB30}" dt="2024-08-30T09:22:52.719" v="28" actId="478"/>
          <ac:picMkLst>
            <pc:docMk/>
            <pc:sldMk cId="2520174288" sldId="261"/>
            <ac:picMk id="15" creationId="{19DDF65D-E154-8F54-1E69-3E9DE36D3819}"/>
          </ac:picMkLst>
        </pc:picChg>
        <pc:picChg chg="del">
          <ac:chgData name="Emily Barrett1" userId="45e2751c-2921-42a0-87e5-a1019c183866" providerId="ADAL" clId="{727FF69E-C007-438B-B390-14B44F6CCB30}" dt="2024-08-30T09:22:56.146" v="30" actId="478"/>
          <ac:picMkLst>
            <pc:docMk/>
            <pc:sldMk cId="2520174288" sldId="261"/>
            <ac:picMk id="17" creationId="{C1B37868-1C1F-CFBB-8432-4F1DB4CA7103}"/>
          </ac:picMkLst>
        </pc:picChg>
      </pc:sldChg>
      <pc:sldChg chg="delSp modSp del mod">
        <pc:chgData name="Emily Barrett1" userId="45e2751c-2921-42a0-87e5-a1019c183866" providerId="ADAL" clId="{727FF69E-C007-438B-B390-14B44F6CCB30}" dt="2024-08-30T09:23:43.459" v="40" actId="47"/>
        <pc:sldMkLst>
          <pc:docMk/>
          <pc:sldMk cId="1608910891" sldId="262"/>
        </pc:sldMkLst>
        <pc:graphicFrameChg chg="del mod">
          <ac:chgData name="Emily Barrett1" userId="45e2751c-2921-42a0-87e5-a1019c183866" providerId="ADAL" clId="{727FF69E-C007-438B-B390-14B44F6CCB30}" dt="2024-08-30T09:21:59.708" v="9" actId="478"/>
          <ac:graphicFrameMkLst>
            <pc:docMk/>
            <pc:sldMk cId="1608910891" sldId="262"/>
            <ac:graphicFrameMk id="4" creationId="{C1B46D62-6F9C-9758-A83B-8F8D2F4CDB2C}"/>
          </ac:graphicFrameMkLst>
        </pc:graphicFrameChg>
        <pc:picChg chg="del">
          <ac:chgData name="Emily Barrett1" userId="45e2751c-2921-42a0-87e5-a1019c183866" providerId="ADAL" clId="{727FF69E-C007-438B-B390-14B44F6CCB30}" dt="2024-08-30T09:22:00.712" v="10" actId="478"/>
          <ac:picMkLst>
            <pc:docMk/>
            <pc:sldMk cId="1608910891" sldId="262"/>
            <ac:picMk id="3" creationId="{05E0C92B-5F6F-E5E5-D05D-7C76DD1DDAF7}"/>
          </ac:picMkLst>
        </pc:picChg>
        <pc:picChg chg="del">
          <ac:chgData name="Emily Barrett1" userId="45e2751c-2921-42a0-87e5-a1019c183866" providerId="ADAL" clId="{727FF69E-C007-438B-B390-14B44F6CCB30}" dt="2024-08-30T09:22:01.245" v="11" actId="478"/>
          <ac:picMkLst>
            <pc:docMk/>
            <pc:sldMk cId="1608910891" sldId="262"/>
            <ac:picMk id="6" creationId="{7A11533C-10A1-DA95-F2F1-54D9C77419E3}"/>
          </ac:picMkLst>
        </pc:picChg>
        <pc:picChg chg="del">
          <ac:chgData name="Emily Barrett1" userId="45e2751c-2921-42a0-87e5-a1019c183866" providerId="ADAL" clId="{727FF69E-C007-438B-B390-14B44F6CCB30}" dt="2024-08-30T09:22:02.071" v="13" actId="478"/>
          <ac:picMkLst>
            <pc:docMk/>
            <pc:sldMk cId="1608910891" sldId="262"/>
            <ac:picMk id="10" creationId="{B6E25994-0032-5113-C566-2D129BCE8191}"/>
          </ac:picMkLst>
        </pc:picChg>
        <pc:picChg chg="del">
          <ac:chgData name="Emily Barrett1" userId="45e2751c-2921-42a0-87e5-a1019c183866" providerId="ADAL" clId="{727FF69E-C007-438B-B390-14B44F6CCB30}" dt="2024-08-30T09:22:05.166" v="18" actId="478"/>
          <ac:picMkLst>
            <pc:docMk/>
            <pc:sldMk cId="1608910891" sldId="262"/>
            <ac:picMk id="12" creationId="{C1DCF3EB-CA3F-2C1A-A768-98F1CC1E4673}"/>
          </ac:picMkLst>
        </pc:picChg>
        <pc:picChg chg="del">
          <ac:chgData name="Emily Barrett1" userId="45e2751c-2921-42a0-87e5-a1019c183866" providerId="ADAL" clId="{727FF69E-C007-438B-B390-14B44F6CCB30}" dt="2024-08-30T09:22:04.294" v="17" actId="478"/>
          <ac:picMkLst>
            <pc:docMk/>
            <pc:sldMk cId="1608910891" sldId="262"/>
            <ac:picMk id="14" creationId="{22810770-C0BF-DA5B-1CC6-7BDD75625104}"/>
          </ac:picMkLst>
        </pc:picChg>
        <pc:picChg chg="del">
          <ac:chgData name="Emily Barrett1" userId="45e2751c-2921-42a0-87e5-a1019c183866" providerId="ADAL" clId="{727FF69E-C007-438B-B390-14B44F6CCB30}" dt="2024-08-30T09:22:05.615" v="19" actId="478"/>
          <ac:picMkLst>
            <pc:docMk/>
            <pc:sldMk cId="1608910891" sldId="262"/>
            <ac:picMk id="16" creationId="{D3FE8660-91D0-64E7-7AF6-CC90128C5E97}"/>
          </ac:picMkLst>
        </pc:picChg>
        <pc:picChg chg="del">
          <ac:chgData name="Emily Barrett1" userId="45e2751c-2921-42a0-87e5-a1019c183866" providerId="ADAL" clId="{727FF69E-C007-438B-B390-14B44F6CCB30}" dt="2024-08-30T09:22:03.861" v="16" actId="478"/>
          <ac:picMkLst>
            <pc:docMk/>
            <pc:sldMk cId="1608910891" sldId="262"/>
            <ac:picMk id="18" creationId="{C7736B9A-8C92-CBFA-F0C9-116BCD2AAE4B}"/>
          </ac:picMkLst>
        </pc:picChg>
        <pc:picChg chg="del">
          <ac:chgData name="Emily Barrett1" userId="45e2751c-2921-42a0-87e5-a1019c183866" providerId="ADAL" clId="{727FF69E-C007-438B-B390-14B44F6CCB30}" dt="2024-08-30T09:22:03.475" v="15" actId="478"/>
          <ac:picMkLst>
            <pc:docMk/>
            <pc:sldMk cId="1608910891" sldId="262"/>
            <ac:picMk id="20" creationId="{6F53C5A7-24AE-1C75-A0CE-525D0A499DCF}"/>
          </ac:picMkLst>
        </pc:picChg>
        <pc:picChg chg="del">
          <ac:chgData name="Emily Barrett1" userId="45e2751c-2921-42a0-87e5-a1019c183866" providerId="ADAL" clId="{727FF69E-C007-438B-B390-14B44F6CCB30}" dt="2024-08-30T09:22:01.615" v="12" actId="478"/>
          <ac:picMkLst>
            <pc:docMk/>
            <pc:sldMk cId="1608910891" sldId="262"/>
            <ac:picMk id="1026" creationId="{87081519-23B1-C186-D2FA-53EF229FE1E5}"/>
          </ac:picMkLst>
        </pc:picChg>
        <pc:picChg chg="del">
          <ac:chgData name="Emily Barrett1" userId="45e2751c-2921-42a0-87e5-a1019c183866" providerId="ADAL" clId="{727FF69E-C007-438B-B390-14B44F6CCB30}" dt="2024-08-30T09:22:03.006" v="14" actId="478"/>
          <ac:picMkLst>
            <pc:docMk/>
            <pc:sldMk cId="1608910891" sldId="262"/>
            <ac:picMk id="1028" creationId="{6153C4AF-A43A-D8FB-549E-6C68C06E2867}"/>
          </ac:picMkLst>
        </pc:picChg>
      </pc:sldChg>
      <pc:sldChg chg="ord">
        <pc:chgData name="Emily Barrett1" userId="45e2751c-2921-42a0-87e5-a1019c183866" providerId="ADAL" clId="{727FF69E-C007-438B-B390-14B44F6CCB30}" dt="2024-08-30T09:22:13.300" v="21"/>
        <pc:sldMkLst>
          <pc:docMk/>
          <pc:sldMk cId="1282484086" sldId="264"/>
        </pc:sldMkLst>
      </pc:sldChg>
      <pc:sldChg chg="addSp modSp new mod">
        <pc:chgData name="Emily Barrett1" userId="45e2751c-2921-42a0-87e5-a1019c183866" providerId="ADAL" clId="{727FF69E-C007-438B-B390-14B44F6CCB30}" dt="2024-08-30T09:29:47.914" v="187" actId="113"/>
        <pc:sldMkLst>
          <pc:docMk/>
          <pc:sldMk cId="4071104506" sldId="265"/>
        </pc:sldMkLst>
        <pc:spChg chg="add mod">
          <ac:chgData name="Emily Barrett1" userId="45e2751c-2921-42a0-87e5-a1019c183866" providerId="ADAL" clId="{727FF69E-C007-438B-B390-14B44F6CCB30}" dt="2024-08-30T09:28:47.230" v="172"/>
          <ac:spMkLst>
            <pc:docMk/>
            <pc:sldMk cId="4071104506" sldId="265"/>
            <ac:spMk id="5" creationId="{AFBFA79A-87E1-719A-7717-34915C513870}"/>
          </ac:spMkLst>
        </pc:spChg>
        <pc:spChg chg="add mod">
          <ac:chgData name="Emily Barrett1" userId="45e2751c-2921-42a0-87e5-a1019c183866" providerId="ADAL" clId="{727FF69E-C007-438B-B390-14B44F6CCB30}" dt="2024-08-30T09:28:56.617" v="173"/>
          <ac:spMkLst>
            <pc:docMk/>
            <pc:sldMk cId="4071104506" sldId="265"/>
            <ac:spMk id="6" creationId="{B5840D99-909F-A197-8679-575C9320FCF2}"/>
          </ac:spMkLst>
        </pc:spChg>
        <pc:spChg chg="add mod">
          <ac:chgData name="Emily Barrett1" userId="45e2751c-2921-42a0-87e5-a1019c183866" providerId="ADAL" clId="{727FF69E-C007-438B-B390-14B44F6CCB30}" dt="2024-08-30T09:29:05.382" v="174"/>
          <ac:spMkLst>
            <pc:docMk/>
            <pc:sldMk cId="4071104506" sldId="265"/>
            <ac:spMk id="7" creationId="{E736B37A-42EF-AA7A-91AE-9A8937806F94}"/>
          </ac:spMkLst>
        </pc:spChg>
        <pc:spChg chg="add mod">
          <ac:chgData name="Emily Barrett1" userId="45e2751c-2921-42a0-87e5-a1019c183866" providerId="ADAL" clId="{727FF69E-C007-438B-B390-14B44F6CCB30}" dt="2024-08-30T09:29:14.215" v="175"/>
          <ac:spMkLst>
            <pc:docMk/>
            <pc:sldMk cId="4071104506" sldId="265"/>
            <ac:spMk id="8" creationId="{78D1C322-AC11-7CED-3BF2-4CC86338E743}"/>
          </ac:spMkLst>
        </pc:spChg>
        <pc:spChg chg="add mod">
          <ac:chgData name="Emily Barrett1" userId="45e2751c-2921-42a0-87e5-a1019c183866" providerId="ADAL" clId="{727FF69E-C007-438B-B390-14B44F6CCB30}" dt="2024-08-30T09:29:29.295" v="176"/>
          <ac:spMkLst>
            <pc:docMk/>
            <pc:sldMk cId="4071104506" sldId="265"/>
            <ac:spMk id="9" creationId="{4ACDEAEB-3E2B-F0CA-8673-4BEAE808E2DF}"/>
          </ac:spMkLst>
        </pc:spChg>
        <pc:spChg chg="add mod">
          <ac:chgData name="Emily Barrett1" userId="45e2751c-2921-42a0-87e5-a1019c183866" providerId="ADAL" clId="{727FF69E-C007-438B-B390-14B44F6CCB30}" dt="2024-08-30T09:29:38.113" v="177"/>
          <ac:spMkLst>
            <pc:docMk/>
            <pc:sldMk cId="4071104506" sldId="265"/>
            <ac:spMk id="10" creationId="{2C861C14-3060-B2D4-299C-296F48C83FCC}"/>
          </ac:spMkLst>
        </pc:spChg>
        <pc:graphicFrameChg chg="add mod modGraphic">
          <ac:chgData name="Emily Barrett1" userId="45e2751c-2921-42a0-87e5-a1019c183866" providerId="ADAL" clId="{727FF69E-C007-438B-B390-14B44F6CCB30}" dt="2024-08-30T09:29:47.914" v="187" actId="113"/>
          <ac:graphicFrameMkLst>
            <pc:docMk/>
            <pc:sldMk cId="4071104506" sldId="265"/>
            <ac:graphicFrameMk id="4" creationId="{89A19C26-B9B2-F008-6322-EB3F9AAC4E4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8FF2A-7A80-4A1A-A94A-802D67C34312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58F19AA2-BE75-4887-AF50-07B53A27DA1D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800" b="1" dirty="0"/>
            <a:t>Reminders are the intervention </a:t>
          </a:r>
          <a:r>
            <a:rPr lang="en-GB" sz="1800" dirty="0"/>
            <a:t>– needing to repeat yourself is not a sign of defiance, expect them to forget the task</a:t>
          </a:r>
        </a:p>
      </dgm:t>
    </dgm:pt>
    <dgm:pt modelId="{3C2E9BF1-71EC-49CD-B515-F4130E0E0290}" type="parTrans" cxnId="{9280C904-A833-4941-8E46-79CA22DBDB11}">
      <dgm:prSet/>
      <dgm:spPr/>
      <dgm:t>
        <a:bodyPr/>
        <a:lstStyle/>
        <a:p>
          <a:endParaRPr lang="en-GB"/>
        </a:p>
      </dgm:t>
    </dgm:pt>
    <dgm:pt modelId="{FF62DD70-AF1E-40D9-B6E4-61DEC43B4466}" type="sibTrans" cxnId="{9280C904-A833-4941-8E46-79CA22DBDB11}">
      <dgm:prSet/>
      <dgm:spPr/>
      <dgm:t>
        <a:bodyPr/>
        <a:lstStyle/>
        <a:p>
          <a:endParaRPr lang="en-GB"/>
        </a:p>
      </dgm:t>
    </dgm:pt>
    <dgm:pt modelId="{3D8ED278-E96C-4A3F-8E46-EA42C34686FF}">
      <dgm:prSet phldrT="[Text]" custT="1"/>
      <dgm:spPr/>
      <dgm:t>
        <a:bodyPr/>
        <a:lstStyle/>
        <a:p>
          <a:r>
            <a:rPr lang="en-GB" sz="1800" b="1" dirty="0"/>
            <a:t>Connection before correction </a:t>
          </a:r>
          <a:r>
            <a:rPr lang="en-GB" sz="1800" dirty="0"/>
            <a:t>– play, humour, touch, calm nervous system and reengage thinking brain</a:t>
          </a:r>
        </a:p>
      </dgm:t>
    </dgm:pt>
    <dgm:pt modelId="{5C5B8C90-8A5C-4112-B4D7-F45A7BFFDE57}" type="parTrans" cxnId="{4B211056-F1D5-466A-B3F2-E2C85D561502}">
      <dgm:prSet/>
      <dgm:spPr/>
      <dgm:t>
        <a:bodyPr/>
        <a:lstStyle/>
        <a:p>
          <a:endParaRPr lang="en-GB"/>
        </a:p>
      </dgm:t>
    </dgm:pt>
    <dgm:pt modelId="{1EFC9422-A304-4527-81AC-F6EF8BFE7B53}" type="sibTrans" cxnId="{4B211056-F1D5-466A-B3F2-E2C85D561502}">
      <dgm:prSet/>
      <dgm:spPr/>
      <dgm:t>
        <a:bodyPr/>
        <a:lstStyle/>
        <a:p>
          <a:endParaRPr lang="en-GB"/>
        </a:p>
      </dgm:t>
    </dgm:pt>
    <dgm:pt modelId="{79C4E8C2-EE3D-4268-BE0B-114679E0ED08}">
      <dgm:prSet phldrT="[Text]" custT="1"/>
      <dgm:spPr/>
      <dgm:t>
        <a:bodyPr/>
        <a:lstStyle/>
        <a:p>
          <a:r>
            <a:rPr lang="en-GB" sz="2000" b="1" dirty="0"/>
            <a:t>Sensory seeking </a:t>
          </a:r>
          <a:r>
            <a:rPr lang="en-GB" sz="1800" b="0" dirty="0"/>
            <a:t>expected and </a:t>
          </a:r>
          <a:r>
            <a:rPr lang="en-GB" sz="1800" dirty="0"/>
            <a:t>catered for – integrate into the learning</a:t>
          </a:r>
        </a:p>
      </dgm:t>
    </dgm:pt>
    <dgm:pt modelId="{5AD5E44F-72CD-45AB-BEA5-310CFED15E9E}" type="parTrans" cxnId="{924CF0FC-A544-4207-A3A8-87865A7E51DB}">
      <dgm:prSet/>
      <dgm:spPr/>
      <dgm:t>
        <a:bodyPr/>
        <a:lstStyle/>
        <a:p>
          <a:endParaRPr lang="en-GB"/>
        </a:p>
      </dgm:t>
    </dgm:pt>
    <dgm:pt modelId="{FC55C2CA-FDAB-405C-AFAB-E58BAB464E99}" type="sibTrans" cxnId="{924CF0FC-A544-4207-A3A8-87865A7E51DB}">
      <dgm:prSet/>
      <dgm:spPr/>
      <dgm:t>
        <a:bodyPr/>
        <a:lstStyle/>
        <a:p>
          <a:endParaRPr lang="en-GB"/>
        </a:p>
      </dgm:t>
    </dgm:pt>
    <dgm:pt modelId="{EC66941C-FF23-4CD9-BC3F-6159F3A583E8}">
      <dgm:prSet phldrT="[Text]" custT="1"/>
      <dgm:spPr/>
      <dgm:t>
        <a:bodyPr/>
        <a:lstStyle/>
        <a:p>
          <a:r>
            <a:rPr lang="en-GB" sz="2000" b="1" dirty="0"/>
            <a:t>Choose topics to suit them </a:t>
          </a:r>
          <a:r>
            <a:rPr lang="en-GB" sz="1800" dirty="0"/>
            <a:t>-give them </a:t>
          </a:r>
          <a:r>
            <a:rPr lang="en-GB" sz="1800" b="1" dirty="0"/>
            <a:t>choices, </a:t>
          </a:r>
          <a:r>
            <a:rPr lang="en-GB" sz="1800" b="0" dirty="0"/>
            <a:t>it is easier to concentrate on topics of interest</a:t>
          </a:r>
        </a:p>
      </dgm:t>
    </dgm:pt>
    <dgm:pt modelId="{9CAC7AF2-1A23-4761-B3EC-9113329005F4}" type="parTrans" cxnId="{62B6C7BA-D00C-4B8F-9FBE-00921D801CC5}">
      <dgm:prSet/>
      <dgm:spPr/>
      <dgm:t>
        <a:bodyPr/>
        <a:lstStyle/>
        <a:p>
          <a:endParaRPr lang="en-GB"/>
        </a:p>
      </dgm:t>
    </dgm:pt>
    <dgm:pt modelId="{3863C3DA-1A1C-4E84-BC2B-ADFF73998F04}" type="sibTrans" cxnId="{62B6C7BA-D00C-4B8F-9FBE-00921D801CC5}">
      <dgm:prSet/>
      <dgm:spPr/>
      <dgm:t>
        <a:bodyPr/>
        <a:lstStyle/>
        <a:p>
          <a:endParaRPr lang="en-GB"/>
        </a:p>
      </dgm:t>
    </dgm:pt>
    <dgm:pt modelId="{E2C638A0-A3F9-476C-BA12-8250566E8352}">
      <dgm:prSet phldrT="[Text]" custT="1"/>
      <dgm:spPr/>
      <dgm:t>
        <a:bodyPr/>
        <a:lstStyle/>
        <a:p>
          <a:r>
            <a:rPr lang="en-GB" sz="2000" b="1" dirty="0"/>
            <a:t>Reduce the words </a:t>
          </a:r>
          <a:r>
            <a:rPr lang="en-GB" sz="1800" dirty="0"/>
            <a:t>– short, to the point, simple, repeat instructions</a:t>
          </a:r>
        </a:p>
      </dgm:t>
    </dgm:pt>
    <dgm:pt modelId="{2693D5F9-DDA2-46EB-AC23-8A5A730CAE57}" type="parTrans" cxnId="{072145DF-70D4-49CD-85E4-98B1916B65A1}">
      <dgm:prSet/>
      <dgm:spPr/>
      <dgm:t>
        <a:bodyPr/>
        <a:lstStyle/>
        <a:p>
          <a:endParaRPr lang="en-GB"/>
        </a:p>
      </dgm:t>
    </dgm:pt>
    <dgm:pt modelId="{AAEDE937-8B71-447C-9765-72EB2F6AE2B4}" type="sibTrans" cxnId="{072145DF-70D4-49CD-85E4-98B1916B65A1}">
      <dgm:prSet/>
      <dgm:spPr/>
      <dgm:t>
        <a:bodyPr/>
        <a:lstStyle/>
        <a:p>
          <a:endParaRPr lang="en-GB"/>
        </a:p>
      </dgm:t>
    </dgm:pt>
    <dgm:pt modelId="{C1E43E11-F9AA-4116-8A8F-77A610F99AE8}">
      <dgm:prSet phldrT="[Text]"/>
      <dgm:spPr/>
      <dgm:t>
        <a:bodyPr/>
        <a:lstStyle/>
        <a:p>
          <a:r>
            <a:rPr lang="en-GB" b="1" dirty="0"/>
            <a:t>Have reasonable expectations </a:t>
          </a:r>
          <a:r>
            <a:rPr lang="en-GB" b="0" dirty="0"/>
            <a:t>– frequent praise for skills they </a:t>
          </a:r>
          <a:r>
            <a:rPr lang="en-GB" b="1" dirty="0"/>
            <a:t>do</a:t>
          </a:r>
          <a:r>
            <a:rPr lang="en-GB" b="0" dirty="0"/>
            <a:t> have, adapt certain parts of the day, utilise Zone of Proximal Development</a:t>
          </a:r>
        </a:p>
      </dgm:t>
    </dgm:pt>
    <dgm:pt modelId="{014F6D5C-611D-41B1-949D-B2B6342CF058}" type="parTrans" cxnId="{6B801092-2988-41C6-AB03-47F235AAD32C}">
      <dgm:prSet/>
      <dgm:spPr/>
      <dgm:t>
        <a:bodyPr/>
        <a:lstStyle/>
        <a:p>
          <a:endParaRPr lang="en-GB"/>
        </a:p>
      </dgm:t>
    </dgm:pt>
    <dgm:pt modelId="{AC76B189-DB91-4B5A-8C18-95F3E1678CFF}" type="sibTrans" cxnId="{6B801092-2988-41C6-AB03-47F235AAD32C}">
      <dgm:prSet/>
      <dgm:spPr/>
      <dgm:t>
        <a:bodyPr/>
        <a:lstStyle/>
        <a:p>
          <a:endParaRPr lang="en-GB"/>
        </a:p>
      </dgm:t>
    </dgm:pt>
    <dgm:pt modelId="{1B6945DC-231A-4E53-90DE-51F5333EF446}" type="pres">
      <dgm:prSet presAssocID="{E178FF2A-7A80-4A1A-A94A-802D67C34312}" presName="Name0" presStyleCnt="0">
        <dgm:presLayoutVars>
          <dgm:dir/>
          <dgm:resizeHandles val="exact"/>
        </dgm:presLayoutVars>
      </dgm:prSet>
      <dgm:spPr/>
    </dgm:pt>
    <dgm:pt modelId="{B985A259-756F-4234-8A42-8A7726083B9E}" type="pres">
      <dgm:prSet presAssocID="{E178FF2A-7A80-4A1A-A94A-802D67C34312}" presName="bkgdShp" presStyleLbl="alignAccFollowNode1" presStyleIdx="0" presStyleCnt="1"/>
      <dgm:spPr/>
    </dgm:pt>
    <dgm:pt modelId="{7F349C6F-767E-48A0-A84F-D6B929D4CD83}" type="pres">
      <dgm:prSet presAssocID="{E178FF2A-7A80-4A1A-A94A-802D67C34312}" presName="linComp" presStyleCnt="0"/>
      <dgm:spPr/>
    </dgm:pt>
    <dgm:pt modelId="{A04C776A-8DD0-4574-810F-9ED38C2605C2}" type="pres">
      <dgm:prSet presAssocID="{58F19AA2-BE75-4887-AF50-07B53A27DA1D}" presName="compNode" presStyleCnt="0"/>
      <dgm:spPr/>
    </dgm:pt>
    <dgm:pt modelId="{30730EEA-FAC3-4194-906D-A7C2ECDB29A6}" type="pres">
      <dgm:prSet presAssocID="{58F19AA2-BE75-4887-AF50-07B53A27DA1D}" presName="node" presStyleLbl="node1" presStyleIdx="0" presStyleCnt="6">
        <dgm:presLayoutVars>
          <dgm:bulletEnabled val="1"/>
        </dgm:presLayoutVars>
      </dgm:prSet>
      <dgm:spPr/>
    </dgm:pt>
    <dgm:pt modelId="{23999363-6A92-429D-BD0B-80C35025742D}" type="pres">
      <dgm:prSet presAssocID="{58F19AA2-BE75-4887-AF50-07B53A27DA1D}" presName="invisiNode" presStyleLbl="node1" presStyleIdx="0" presStyleCnt="6"/>
      <dgm:spPr/>
    </dgm:pt>
    <dgm:pt modelId="{3C162492-6A90-4A2D-B6AA-A69DD613630A}" type="pres">
      <dgm:prSet presAssocID="{58F19AA2-BE75-4887-AF50-07B53A27DA1D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Comment Like with solid fill"/>
        </a:ext>
      </dgm:extLst>
    </dgm:pt>
    <dgm:pt modelId="{7847252D-812D-4D10-A08C-44C7D2A4EE61}" type="pres">
      <dgm:prSet presAssocID="{FF62DD70-AF1E-40D9-B6E4-61DEC43B4466}" presName="sibTrans" presStyleLbl="sibTrans2D1" presStyleIdx="0" presStyleCnt="0"/>
      <dgm:spPr/>
    </dgm:pt>
    <dgm:pt modelId="{BB7E6031-64B3-42C8-B5E8-408623C2C241}" type="pres">
      <dgm:prSet presAssocID="{E2C638A0-A3F9-476C-BA12-8250566E8352}" presName="compNode" presStyleCnt="0"/>
      <dgm:spPr/>
    </dgm:pt>
    <dgm:pt modelId="{D8F4DE84-BB1A-441D-9A24-48CE993B75A4}" type="pres">
      <dgm:prSet presAssocID="{E2C638A0-A3F9-476C-BA12-8250566E8352}" presName="node" presStyleLbl="node1" presStyleIdx="1" presStyleCnt="6">
        <dgm:presLayoutVars>
          <dgm:bulletEnabled val="1"/>
        </dgm:presLayoutVars>
      </dgm:prSet>
      <dgm:spPr/>
    </dgm:pt>
    <dgm:pt modelId="{17865C65-C685-4059-8808-32156B872C8D}" type="pres">
      <dgm:prSet presAssocID="{E2C638A0-A3F9-476C-BA12-8250566E8352}" presName="invisiNode" presStyleLbl="node1" presStyleIdx="1" presStyleCnt="6"/>
      <dgm:spPr/>
    </dgm:pt>
    <dgm:pt modelId="{E0B8A5CB-63D2-4350-AC00-7FB5A715938C}" type="pres">
      <dgm:prSet presAssocID="{E2C638A0-A3F9-476C-BA12-8250566E8352}" presName="imagNode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3000" r="-13000"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1209EDDA-D723-490B-A65E-761980F1C519}" type="pres">
      <dgm:prSet presAssocID="{AAEDE937-8B71-447C-9765-72EB2F6AE2B4}" presName="sibTrans" presStyleLbl="sibTrans2D1" presStyleIdx="0" presStyleCnt="0"/>
      <dgm:spPr/>
    </dgm:pt>
    <dgm:pt modelId="{F5B66E50-7C54-4DEF-9202-9BE30E0DA673}" type="pres">
      <dgm:prSet presAssocID="{3D8ED278-E96C-4A3F-8E46-EA42C34686FF}" presName="compNode" presStyleCnt="0"/>
      <dgm:spPr/>
    </dgm:pt>
    <dgm:pt modelId="{E2D803DA-F93A-47B9-84A8-98BFACC9BDC7}" type="pres">
      <dgm:prSet presAssocID="{3D8ED278-E96C-4A3F-8E46-EA42C34686FF}" presName="node" presStyleLbl="node1" presStyleIdx="2" presStyleCnt="6">
        <dgm:presLayoutVars>
          <dgm:bulletEnabled val="1"/>
        </dgm:presLayoutVars>
      </dgm:prSet>
      <dgm:spPr/>
    </dgm:pt>
    <dgm:pt modelId="{DA9B87F3-99B2-4CFE-AA82-E2074004F4F2}" type="pres">
      <dgm:prSet presAssocID="{3D8ED278-E96C-4A3F-8E46-EA42C34686FF}" presName="invisiNode" presStyleLbl="node1" presStyleIdx="2" presStyleCnt="6"/>
      <dgm:spPr/>
    </dgm:pt>
    <dgm:pt modelId="{F4CD29E8-D1D0-4F84-8C82-9AF81B3DC51D}" type="pres">
      <dgm:prSet presAssocID="{3D8ED278-E96C-4A3F-8E46-EA42C34686FF}" presName="imagNode" presStyleLbl="f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Link with solid fill"/>
        </a:ext>
      </dgm:extLst>
    </dgm:pt>
    <dgm:pt modelId="{9C7BE6A0-614A-4E2F-9AE8-211EE98A6B93}" type="pres">
      <dgm:prSet presAssocID="{1EFC9422-A304-4527-81AC-F6EF8BFE7B53}" presName="sibTrans" presStyleLbl="sibTrans2D1" presStyleIdx="0" presStyleCnt="0"/>
      <dgm:spPr/>
    </dgm:pt>
    <dgm:pt modelId="{09F87197-D911-4699-A9EF-D7D8CCAFE8FB}" type="pres">
      <dgm:prSet presAssocID="{79C4E8C2-EE3D-4268-BE0B-114679E0ED08}" presName="compNode" presStyleCnt="0"/>
      <dgm:spPr/>
    </dgm:pt>
    <dgm:pt modelId="{9F689FFF-23A8-4AFE-AFAB-C5CE6EE97B35}" type="pres">
      <dgm:prSet presAssocID="{79C4E8C2-EE3D-4268-BE0B-114679E0ED08}" presName="node" presStyleLbl="node1" presStyleIdx="3" presStyleCnt="6">
        <dgm:presLayoutVars>
          <dgm:bulletEnabled val="1"/>
        </dgm:presLayoutVars>
      </dgm:prSet>
      <dgm:spPr/>
    </dgm:pt>
    <dgm:pt modelId="{7C070976-36DD-44CE-871D-E2D7157087EE}" type="pres">
      <dgm:prSet presAssocID="{79C4E8C2-EE3D-4268-BE0B-114679E0ED08}" presName="invisiNode" presStyleLbl="node1" presStyleIdx="3" presStyleCnt="6"/>
      <dgm:spPr/>
    </dgm:pt>
    <dgm:pt modelId="{36750205-084E-4641-9012-CDF2B1AD74BE}" type="pres">
      <dgm:prSet presAssocID="{79C4E8C2-EE3D-4268-BE0B-114679E0ED08}" presName="imagNode" presStyleLbl="f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Gymnast: Rings with solid fill"/>
        </a:ext>
      </dgm:extLst>
    </dgm:pt>
    <dgm:pt modelId="{26E5D6CE-54EF-49DF-B488-D1FD496E4806}" type="pres">
      <dgm:prSet presAssocID="{FC55C2CA-FDAB-405C-AFAB-E58BAB464E99}" presName="sibTrans" presStyleLbl="sibTrans2D1" presStyleIdx="0" presStyleCnt="0"/>
      <dgm:spPr/>
    </dgm:pt>
    <dgm:pt modelId="{EF279F19-CC66-45FD-9637-0F5B24809E86}" type="pres">
      <dgm:prSet presAssocID="{EC66941C-FF23-4CD9-BC3F-6159F3A583E8}" presName="compNode" presStyleCnt="0"/>
      <dgm:spPr/>
    </dgm:pt>
    <dgm:pt modelId="{295E5E84-4A06-45F0-A55F-0C63BC9299B0}" type="pres">
      <dgm:prSet presAssocID="{EC66941C-FF23-4CD9-BC3F-6159F3A583E8}" presName="node" presStyleLbl="node1" presStyleIdx="4" presStyleCnt="6">
        <dgm:presLayoutVars>
          <dgm:bulletEnabled val="1"/>
        </dgm:presLayoutVars>
      </dgm:prSet>
      <dgm:spPr/>
    </dgm:pt>
    <dgm:pt modelId="{04D6B411-6620-407C-AE6D-93078D785399}" type="pres">
      <dgm:prSet presAssocID="{EC66941C-FF23-4CD9-BC3F-6159F3A583E8}" presName="invisiNode" presStyleLbl="node1" presStyleIdx="4" presStyleCnt="6"/>
      <dgm:spPr/>
    </dgm:pt>
    <dgm:pt modelId="{C4A4B70F-3597-4167-948A-4DE81917D8C1}" type="pres">
      <dgm:prSet presAssocID="{EC66941C-FF23-4CD9-BC3F-6159F3A583E8}" presName="imagNode" presStyleLbl="fgImgPlac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g under magnifying glass with solid fill"/>
        </a:ext>
      </dgm:extLst>
    </dgm:pt>
    <dgm:pt modelId="{05C80B14-46B6-4940-8E1A-CDB075A78FD6}" type="pres">
      <dgm:prSet presAssocID="{3863C3DA-1A1C-4E84-BC2B-ADFF73998F04}" presName="sibTrans" presStyleLbl="sibTrans2D1" presStyleIdx="0" presStyleCnt="0"/>
      <dgm:spPr/>
    </dgm:pt>
    <dgm:pt modelId="{81B32867-8D3A-4981-9498-26B66CFBECFE}" type="pres">
      <dgm:prSet presAssocID="{C1E43E11-F9AA-4116-8A8F-77A610F99AE8}" presName="compNode" presStyleCnt="0"/>
      <dgm:spPr/>
    </dgm:pt>
    <dgm:pt modelId="{77F86849-81F8-4927-B0E7-25FD895E2B8A}" type="pres">
      <dgm:prSet presAssocID="{C1E43E11-F9AA-4116-8A8F-77A610F99AE8}" presName="node" presStyleLbl="node1" presStyleIdx="5" presStyleCnt="6">
        <dgm:presLayoutVars>
          <dgm:bulletEnabled val="1"/>
        </dgm:presLayoutVars>
      </dgm:prSet>
      <dgm:spPr/>
    </dgm:pt>
    <dgm:pt modelId="{8EDDDB95-0EB1-47F5-91C3-8589F6E2B4F3}" type="pres">
      <dgm:prSet presAssocID="{C1E43E11-F9AA-4116-8A8F-77A610F99AE8}" presName="invisiNode" presStyleLbl="node1" presStyleIdx="5" presStyleCnt="6"/>
      <dgm:spPr/>
    </dgm:pt>
    <dgm:pt modelId="{63B22922-AF8E-4DCA-952D-37FA7C7B9C3E}" type="pres">
      <dgm:prSet presAssocID="{C1E43E11-F9AA-4116-8A8F-77A610F99AE8}" presName="imagNode" presStyleLbl="f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2000" r="-12000"/>
          </a:stretch>
        </a:blipFill>
      </dgm:spPr>
      <dgm:extLst>
        <a:ext uri="{E40237B7-FDA0-4F09-8148-C483321AD2D9}">
          <dgm14:cNvPr xmlns:dgm14="http://schemas.microsoft.com/office/drawing/2010/diagram" id="0" name="" descr="Clapping hands with solid fill"/>
        </a:ext>
      </dgm:extLst>
    </dgm:pt>
  </dgm:ptLst>
  <dgm:cxnLst>
    <dgm:cxn modelId="{9280C904-A833-4941-8E46-79CA22DBDB11}" srcId="{E178FF2A-7A80-4A1A-A94A-802D67C34312}" destId="{58F19AA2-BE75-4887-AF50-07B53A27DA1D}" srcOrd="0" destOrd="0" parTransId="{3C2E9BF1-71EC-49CD-B515-F4130E0E0290}" sibTransId="{FF62DD70-AF1E-40D9-B6E4-61DEC43B4466}"/>
    <dgm:cxn modelId="{7C65EE11-5E70-4DA5-BE7A-7F2FBB816465}" type="presOf" srcId="{79C4E8C2-EE3D-4268-BE0B-114679E0ED08}" destId="{9F689FFF-23A8-4AFE-AFAB-C5CE6EE97B35}" srcOrd="0" destOrd="0" presId="urn:microsoft.com/office/officeart/2005/8/layout/pList2"/>
    <dgm:cxn modelId="{50583417-E6EA-4D5B-A56A-9540593E03AC}" type="presOf" srcId="{3863C3DA-1A1C-4E84-BC2B-ADFF73998F04}" destId="{05C80B14-46B6-4940-8E1A-CDB075A78FD6}" srcOrd="0" destOrd="0" presId="urn:microsoft.com/office/officeart/2005/8/layout/pList2"/>
    <dgm:cxn modelId="{7EA8893C-CF35-45E5-B5BD-025CC74192FF}" type="presOf" srcId="{E2C638A0-A3F9-476C-BA12-8250566E8352}" destId="{D8F4DE84-BB1A-441D-9A24-48CE993B75A4}" srcOrd="0" destOrd="0" presId="urn:microsoft.com/office/officeart/2005/8/layout/pList2"/>
    <dgm:cxn modelId="{58A3013D-89D1-4A71-956E-E84DBFF7B287}" type="presOf" srcId="{C1E43E11-F9AA-4116-8A8F-77A610F99AE8}" destId="{77F86849-81F8-4927-B0E7-25FD895E2B8A}" srcOrd="0" destOrd="0" presId="urn:microsoft.com/office/officeart/2005/8/layout/pList2"/>
    <dgm:cxn modelId="{7E74D467-0DBF-40EE-9A7D-A38414F37169}" type="presOf" srcId="{FF62DD70-AF1E-40D9-B6E4-61DEC43B4466}" destId="{7847252D-812D-4D10-A08C-44C7D2A4EE61}" srcOrd="0" destOrd="0" presId="urn:microsoft.com/office/officeart/2005/8/layout/pList2"/>
    <dgm:cxn modelId="{6FC02575-D177-428F-BE96-4FA5674760F6}" type="presOf" srcId="{E178FF2A-7A80-4A1A-A94A-802D67C34312}" destId="{1B6945DC-231A-4E53-90DE-51F5333EF446}" srcOrd="0" destOrd="0" presId="urn:microsoft.com/office/officeart/2005/8/layout/pList2"/>
    <dgm:cxn modelId="{4B211056-F1D5-466A-B3F2-E2C85D561502}" srcId="{E178FF2A-7A80-4A1A-A94A-802D67C34312}" destId="{3D8ED278-E96C-4A3F-8E46-EA42C34686FF}" srcOrd="2" destOrd="0" parTransId="{5C5B8C90-8A5C-4112-B4D7-F45A7BFFDE57}" sibTransId="{1EFC9422-A304-4527-81AC-F6EF8BFE7B53}"/>
    <dgm:cxn modelId="{AC4C577E-1FA2-4BD5-9F87-6B64161CFF3F}" type="presOf" srcId="{EC66941C-FF23-4CD9-BC3F-6159F3A583E8}" destId="{295E5E84-4A06-45F0-A55F-0C63BC9299B0}" srcOrd="0" destOrd="0" presId="urn:microsoft.com/office/officeart/2005/8/layout/pList2"/>
    <dgm:cxn modelId="{6B801092-2988-41C6-AB03-47F235AAD32C}" srcId="{E178FF2A-7A80-4A1A-A94A-802D67C34312}" destId="{C1E43E11-F9AA-4116-8A8F-77A610F99AE8}" srcOrd="5" destOrd="0" parTransId="{014F6D5C-611D-41B1-949D-B2B6342CF058}" sibTransId="{AC76B189-DB91-4B5A-8C18-95F3E1678CFF}"/>
    <dgm:cxn modelId="{031E9598-F2E1-4F28-8E01-6790C5731B26}" type="presOf" srcId="{1EFC9422-A304-4527-81AC-F6EF8BFE7B53}" destId="{9C7BE6A0-614A-4E2F-9AE8-211EE98A6B93}" srcOrd="0" destOrd="0" presId="urn:microsoft.com/office/officeart/2005/8/layout/pList2"/>
    <dgm:cxn modelId="{967FABA0-B61E-48F6-8AC6-87E667EE0B08}" type="presOf" srcId="{58F19AA2-BE75-4887-AF50-07B53A27DA1D}" destId="{30730EEA-FAC3-4194-906D-A7C2ECDB29A6}" srcOrd="0" destOrd="0" presId="urn:microsoft.com/office/officeart/2005/8/layout/pList2"/>
    <dgm:cxn modelId="{62B6C7BA-D00C-4B8F-9FBE-00921D801CC5}" srcId="{E178FF2A-7A80-4A1A-A94A-802D67C34312}" destId="{EC66941C-FF23-4CD9-BC3F-6159F3A583E8}" srcOrd="4" destOrd="0" parTransId="{9CAC7AF2-1A23-4761-B3EC-9113329005F4}" sibTransId="{3863C3DA-1A1C-4E84-BC2B-ADFF73998F04}"/>
    <dgm:cxn modelId="{1B163BBC-1F33-4008-9A67-A3E6342C99DA}" type="presOf" srcId="{FC55C2CA-FDAB-405C-AFAB-E58BAB464E99}" destId="{26E5D6CE-54EF-49DF-B488-D1FD496E4806}" srcOrd="0" destOrd="0" presId="urn:microsoft.com/office/officeart/2005/8/layout/pList2"/>
    <dgm:cxn modelId="{D92B21CB-2767-45EC-8811-27838EFC8EDD}" type="presOf" srcId="{AAEDE937-8B71-447C-9765-72EB2F6AE2B4}" destId="{1209EDDA-D723-490B-A65E-761980F1C519}" srcOrd="0" destOrd="0" presId="urn:microsoft.com/office/officeart/2005/8/layout/pList2"/>
    <dgm:cxn modelId="{072145DF-70D4-49CD-85E4-98B1916B65A1}" srcId="{E178FF2A-7A80-4A1A-A94A-802D67C34312}" destId="{E2C638A0-A3F9-476C-BA12-8250566E8352}" srcOrd="1" destOrd="0" parTransId="{2693D5F9-DDA2-46EB-AC23-8A5A730CAE57}" sibTransId="{AAEDE937-8B71-447C-9765-72EB2F6AE2B4}"/>
    <dgm:cxn modelId="{FDBCF1E1-1243-47EA-B640-BD1092F7847B}" type="presOf" srcId="{3D8ED278-E96C-4A3F-8E46-EA42C34686FF}" destId="{E2D803DA-F93A-47B9-84A8-98BFACC9BDC7}" srcOrd="0" destOrd="0" presId="urn:microsoft.com/office/officeart/2005/8/layout/pList2"/>
    <dgm:cxn modelId="{924CF0FC-A544-4207-A3A8-87865A7E51DB}" srcId="{E178FF2A-7A80-4A1A-A94A-802D67C34312}" destId="{79C4E8C2-EE3D-4268-BE0B-114679E0ED08}" srcOrd="3" destOrd="0" parTransId="{5AD5E44F-72CD-45AB-BEA5-310CFED15E9E}" sibTransId="{FC55C2CA-FDAB-405C-AFAB-E58BAB464E99}"/>
    <dgm:cxn modelId="{1449C9FC-3E57-4A5C-B30F-F25273FECEC6}" type="presParOf" srcId="{1B6945DC-231A-4E53-90DE-51F5333EF446}" destId="{B985A259-756F-4234-8A42-8A7726083B9E}" srcOrd="0" destOrd="0" presId="urn:microsoft.com/office/officeart/2005/8/layout/pList2"/>
    <dgm:cxn modelId="{0381651B-106B-4DD1-9EA1-FFD0EF72E0AC}" type="presParOf" srcId="{1B6945DC-231A-4E53-90DE-51F5333EF446}" destId="{7F349C6F-767E-48A0-A84F-D6B929D4CD83}" srcOrd="1" destOrd="0" presId="urn:microsoft.com/office/officeart/2005/8/layout/pList2"/>
    <dgm:cxn modelId="{8D977ECC-D79D-4062-9AB4-C343E65DAFEC}" type="presParOf" srcId="{7F349C6F-767E-48A0-A84F-D6B929D4CD83}" destId="{A04C776A-8DD0-4574-810F-9ED38C2605C2}" srcOrd="0" destOrd="0" presId="urn:microsoft.com/office/officeart/2005/8/layout/pList2"/>
    <dgm:cxn modelId="{11591009-E72D-4B29-A444-3C3C6A38B612}" type="presParOf" srcId="{A04C776A-8DD0-4574-810F-9ED38C2605C2}" destId="{30730EEA-FAC3-4194-906D-A7C2ECDB29A6}" srcOrd="0" destOrd="0" presId="urn:microsoft.com/office/officeart/2005/8/layout/pList2"/>
    <dgm:cxn modelId="{BEC3FCEB-DE94-4136-80A4-74C68D79343C}" type="presParOf" srcId="{A04C776A-8DD0-4574-810F-9ED38C2605C2}" destId="{23999363-6A92-429D-BD0B-80C35025742D}" srcOrd="1" destOrd="0" presId="urn:microsoft.com/office/officeart/2005/8/layout/pList2"/>
    <dgm:cxn modelId="{FC0ECEA8-9C81-4B2A-95AF-26377733419E}" type="presParOf" srcId="{A04C776A-8DD0-4574-810F-9ED38C2605C2}" destId="{3C162492-6A90-4A2D-B6AA-A69DD613630A}" srcOrd="2" destOrd="0" presId="urn:microsoft.com/office/officeart/2005/8/layout/pList2"/>
    <dgm:cxn modelId="{87799E52-A65A-4981-87F5-22660C0FFAF5}" type="presParOf" srcId="{7F349C6F-767E-48A0-A84F-D6B929D4CD83}" destId="{7847252D-812D-4D10-A08C-44C7D2A4EE61}" srcOrd="1" destOrd="0" presId="urn:microsoft.com/office/officeart/2005/8/layout/pList2"/>
    <dgm:cxn modelId="{850AA903-F40A-46F0-A041-283676050786}" type="presParOf" srcId="{7F349C6F-767E-48A0-A84F-D6B929D4CD83}" destId="{BB7E6031-64B3-42C8-B5E8-408623C2C241}" srcOrd="2" destOrd="0" presId="urn:microsoft.com/office/officeart/2005/8/layout/pList2"/>
    <dgm:cxn modelId="{B141F856-A323-4082-9925-A986D13E6552}" type="presParOf" srcId="{BB7E6031-64B3-42C8-B5E8-408623C2C241}" destId="{D8F4DE84-BB1A-441D-9A24-48CE993B75A4}" srcOrd="0" destOrd="0" presId="urn:microsoft.com/office/officeart/2005/8/layout/pList2"/>
    <dgm:cxn modelId="{B68FF16A-FC82-4EA1-B5BB-0F24C29F8C96}" type="presParOf" srcId="{BB7E6031-64B3-42C8-B5E8-408623C2C241}" destId="{17865C65-C685-4059-8808-32156B872C8D}" srcOrd="1" destOrd="0" presId="urn:microsoft.com/office/officeart/2005/8/layout/pList2"/>
    <dgm:cxn modelId="{0BD23908-CA9E-4687-85CF-1C631CC7BE6D}" type="presParOf" srcId="{BB7E6031-64B3-42C8-B5E8-408623C2C241}" destId="{E0B8A5CB-63D2-4350-AC00-7FB5A715938C}" srcOrd="2" destOrd="0" presId="urn:microsoft.com/office/officeart/2005/8/layout/pList2"/>
    <dgm:cxn modelId="{D73B54F0-B3E6-4443-874D-9C8DDE73DD92}" type="presParOf" srcId="{7F349C6F-767E-48A0-A84F-D6B929D4CD83}" destId="{1209EDDA-D723-490B-A65E-761980F1C519}" srcOrd="3" destOrd="0" presId="urn:microsoft.com/office/officeart/2005/8/layout/pList2"/>
    <dgm:cxn modelId="{DF924921-86E1-4096-81E3-3112BA4EF807}" type="presParOf" srcId="{7F349C6F-767E-48A0-A84F-D6B929D4CD83}" destId="{F5B66E50-7C54-4DEF-9202-9BE30E0DA673}" srcOrd="4" destOrd="0" presId="urn:microsoft.com/office/officeart/2005/8/layout/pList2"/>
    <dgm:cxn modelId="{E68B5488-507C-47E1-9073-E35868A234A6}" type="presParOf" srcId="{F5B66E50-7C54-4DEF-9202-9BE30E0DA673}" destId="{E2D803DA-F93A-47B9-84A8-98BFACC9BDC7}" srcOrd="0" destOrd="0" presId="urn:microsoft.com/office/officeart/2005/8/layout/pList2"/>
    <dgm:cxn modelId="{D8468A1B-6536-455F-A6B4-160265A1222D}" type="presParOf" srcId="{F5B66E50-7C54-4DEF-9202-9BE30E0DA673}" destId="{DA9B87F3-99B2-4CFE-AA82-E2074004F4F2}" srcOrd="1" destOrd="0" presId="urn:microsoft.com/office/officeart/2005/8/layout/pList2"/>
    <dgm:cxn modelId="{8FA7AF98-6B39-4D9E-B608-4AA10B361A26}" type="presParOf" srcId="{F5B66E50-7C54-4DEF-9202-9BE30E0DA673}" destId="{F4CD29E8-D1D0-4F84-8C82-9AF81B3DC51D}" srcOrd="2" destOrd="0" presId="urn:microsoft.com/office/officeart/2005/8/layout/pList2"/>
    <dgm:cxn modelId="{E1655B87-C991-4D88-AB24-2234525172FB}" type="presParOf" srcId="{7F349C6F-767E-48A0-A84F-D6B929D4CD83}" destId="{9C7BE6A0-614A-4E2F-9AE8-211EE98A6B93}" srcOrd="5" destOrd="0" presId="urn:microsoft.com/office/officeart/2005/8/layout/pList2"/>
    <dgm:cxn modelId="{DEBD1623-B6EF-4CC4-99C7-CAB10BF1977D}" type="presParOf" srcId="{7F349C6F-767E-48A0-A84F-D6B929D4CD83}" destId="{09F87197-D911-4699-A9EF-D7D8CCAFE8FB}" srcOrd="6" destOrd="0" presId="urn:microsoft.com/office/officeart/2005/8/layout/pList2"/>
    <dgm:cxn modelId="{205EBA14-EFDC-43A9-B661-58DAEAB10E29}" type="presParOf" srcId="{09F87197-D911-4699-A9EF-D7D8CCAFE8FB}" destId="{9F689FFF-23A8-4AFE-AFAB-C5CE6EE97B35}" srcOrd="0" destOrd="0" presId="urn:microsoft.com/office/officeart/2005/8/layout/pList2"/>
    <dgm:cxn modelId="{1C42B89F-EB33-484A-BE6B-07F9C59962AC}" type="presParOf" srcId="{09F87197-D911-4699-A9EF-D7D8CCAFE8FB}" destId="{7C070976-36DD-44CE-871D-E2D7157087EE}" srcOrd="1" destOrd="0" presId="urn:microsoft.com/office/officeart/2005/8/layout/pList2"/>
    <dgm:cxn modelId="{FD093696-1948-48FC-8AE8-405E774D5464}" type="presParOf" srcId="{09F87197-D911-4699-A9EF-D7D8CCAFE8FB}" destId="{36750205-084E-4641-9012-CDF2B1AD74BE}" srcOrd="2" destOrd="0" presId="urn:microsoft.com/office/officeart/2005/8/layout/pList2"/>
    <dgm:cxn modelId="{8DC9ADBD-1FDF-4183-A961-16D96AE1CE10}" type="presParOf" srcId="{7F349C6F-767E-48A0-A84F-D6B929D4CD83}" destId="{26E5D6CE-54EF-49DF-B488-D1FD496E4806}" srcOrd="7" destOrd="0" presId="urn:microsoft.com/office/officeart/2005/8/layout/pList2"/>
    <dgm:cxn modelId="{E3297082-7836-49CE-B9A4-1D221C509F58}" type="presParOf" srcId="{7F349C6F-767E-48A0-A84F-D6B929D4CD83}" destId="{EF279F19-CC66-45FD-9637-0F5B24809E86}" srcOrd="8" destOrd="0" presId="urn:microsoft.com/office/officeart/2005/8/layout/pList2"/>
    <dgm:cxn modelId="{BA39E5E8-4931-4F39-851B-4BCB9790A289}" type="presParOf" srcId="{EF279F19-CC66-45FD-9637-0F5B24809E86}" destId="{295E5E84-4A06-45F0-A55F-0C63BC9299B0}" srcOrd="0" destOrd="0" presId="urn:microsoft.com/office/officeart/2005/8/layout/pList2"/>
    <dgm:cxn modelId="{D3F20977-E252-42B4-AF23-172B05ABE9F5}" type="presParOf" srcId="{EF279F19-CC66-45FD-9637-0F5B24809E86}" destId="{04D6B411-6620-407C-AE6D-93078D785399}" srcOrd="1" destOrd="0" presId="urn:microsoft.com/office/officeart/2005/8/layout/pList2"/>
    <dgm:cxn modelId="{B13C6E86-442F-4A2F-904A-B62AE01B8D3D}" type="presParOf" srcId="{EF279F19-CC66-45FD-9637-0F5B24809E86}" destId="{C4A4B70F-3597-4167-948A-4DE81917D8C1}" srcOrd="2" destOrd="0" presId="urn:microsoft.com/office/officeart/2005/8/layout/pList2"/>
    <dgm:cxn modelId="{4D90B50E-20D6-4C82-A567-59DD551520AA}" type="presParOf" srcId="{7F349C6F-767E-48A0-A84F-D6B929D4CD83}" destId="{05C80B14-46B6-4940-8E1A-CDB075A78FD6}" srcOrd="9" destOrd="0" presId="urn:microsoft.com/office/officeart/2005/8/layout/pList2"/>
    <dgm:cxn modelId="{96EA0204-DE4F-4504-8C3A-072296E36547}" type="presParOf" srcId="{7F349C6F-767E-48A0-A84F-D6B929D4CD83}" destId="{81B32867-8D3A-4981-9498-26B66CFBECFE}" srcOrd="10" destOrd="0" presId="urn:microsoft.com/office/officeart/2005/8/layout/pList2"/>
    <dgm:cxn modelId="{9ECD65D5-D8B6-4678-9AB0-97AD0AC9F4D0}" type="presParOf" srcId="{81B32867-8D3A-4981-9498-26B66CFBECFE}" destId="{77F86849-81F8-4927-B0E7-25FD895E2B8A}" srcOrd="0" destOrd="0" presId="urn:microsoft.com/office/officeart/2005/8/layout/pList2"/>
    <dgm:cxn modelId="{518A71FC-D308-46BB-96EE-95C686323080}" type="presParOf" srcId="{81B32867-8D3A-4981-9498-26B66CFBECFE}" destId="{8EDDDB95-0EB1-47F5-91C3-8589F6E2B4F3}" srcOrd="1" destOrd="0" presId="urn:microsoft.com/office/officeart/2005/8/layout/pList2"/>
    <dgm:cxn modelId="{2247CAE9-169D-4388-B29A-0767AC49738C}" type="presParOf" srcId="{81B32867-8D3A-4981-9498-26B66CFBECFE}" destId="{63B22922-AF8E-4DCA-952D-37FA7C7B9C3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5A259-756F-4234-8A42-8A7726083B9E}">
      <dsp:nvSpPr>
        <dsp:cNvPr id="0" name=""/>
        <dsp:cNvSpPr/>
      </dsp:nvSpPr>
      <dsp:spPr>
        <a:xfrm>
          <a:off x="0" y="0"/>
          <a:ext cx="11763375" cy="28760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62492-6A90-4A2D-B6AA-A69DD613630A}">
      <dsp:nvSpPr>
        <dsp:cNvPr id="0" name=""/>
        <dsp:cNvSpPr/>
      </dsp:nvSpPr>
      <dsp:spPr>
        <a:xfrm>
          <a:off x="354251" y="383476"/>
          <a:ext cx="1700749" cy="2109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30EEA-FAC3-4194-906D-A7C2ECDB29A6}">
      <dsp:nvSpPr>
        <dsp:cNvPr id="0" name=""/>
        <dsp:cNvSpPr/>
      </dsp:nvSpPr>
      <dsp:spPr>
        <a:xfrm rot="10800000">
          <a:off x="354251" y="2876073"/>
          <a:ext cx="1700749" cy="3515200"/>
        </a:xfrm>
        <a:prstGeom prst="round2SameRect">
          <a:avLst>
            <a:gd name="adj1" fmla="val 10500"/>
            <a:gd name="adj2" fmla="val 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Reminders are the intervention </a:t>
          </a:r>
          <a:r>
            <a:rPr lang="en-GB" sz="1800" kern="1200" dirty="0"/>
            <a:t>– needing to repeat yourself is not a sign of defiance, expect them to forget the task</a:t>
          </a:r>
        </a:p>
      </dsp:txBody>
      <dsp:txXfrm rot="10800000">
        <a:off x="406555" y="2876073"/>
        <a:ext cx="1596141" cy="3462896"/>
      </dsp:txXfrm>
    </dsp:sp>
    <dsp:sp modelId="{E0B8A5CB-63D2-4350-AC00-7FB5A715938C}">
      <dsp:nvSpPr>
        <dsp:cNvPr id="0" name=""/>
        <dsp:cNvSpPr/>
      </dsp:nvSpPr>
      <dsp:spPr>
        <a:xfrm>
          <a:off x="2225075" y="383476"/>
          <a:ext cx="1700749" cy="2109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3000" r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4DE84-BB1A-441D-9A24-48CE993B75A4}">
      <dsp:nvSpPr>
        <dsp:cNvPr id="0" name=""/>
        <dsp:cNvSpPr/>
      </dsp:nvSpPr>
      <dsp:spPr>
        <a:xfrm rot="10800000">
          <a:off x="2225075" y="2876073"/>
          <a:ext cx="1700749" cy="351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Reduce the words </a:t>
          </a:r>
          <a:r>
            <a:rPr lang="en-GB" sz="1800" kern="1200" dirty="0"/>
            <a:t>– short, to the point, simple, repeat instructions</a:t>
          </a:r>
        </a:p>
      </dsp:txBody>
      <dsp:txXfrm rot="10800000">
        <a:off x="2277379" y="2876073"/>
        <a:ext cx="1596141" cy="3462896"/>
      </dsp:txXfrm>
    </dsp:sp>
    <dsp:sp modelId="{F4CD29E8-D1D0-4F84-8C82-9AF81B3DC51D}">
      <dsp:nvSpPr>
        <dsp:cNvPr id="0" name=""/>
        <dsp:cNvSpPr/>
      </dsp:nvSpPr>
      <dsp:spPr>
        <a:xfrm>
          <a:off x="4095900" y="383476"/>
          <a:ext cx="1700749" cy="2109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803DA-F93A-47B9-84A8-98BFACC9BDC7}">
      <dsp:nvSpPr>
        <dsp:cNvPr id="0" name=""/>
        <dsp:cNvSpPr/>
      </dsp:nvSpPr>
      <dsp:spPr>
        <a:xfrm rot="10800000">
          <a:off x="4095900" y="2876073"/>
          <a:ext cx="1700749" cy="351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Connection before correction </a:t>
          </a:r>
          <a:r>
            <a:rPr lang="en-GB" sz="1800" kern="1200" dirty="0"/>
            <a:t>– play, humour, touch, calm nervous system and reengage thinking brain</a:t>
          </a:r>
        </a:p>
      </dsp:txBody>
      <dsp:txXfrm rot="10800000">
        <a:off x="4148204" y="2876073"/>
        <a:ext cx="1596141" cy="3462896"/>
      </dsp:txXfrm>
    </dsp:sp>
    <dsp:sp modelId="{36750205-084E-4641-9012-CDF2B1AD74BE}">
      <dsp:nvSpPr>
        <dsp:cNvPr id="0" name=""/>
        <dsp:cNvSpPr/>
      </dsp:nvSpPr>
      <dsp:spPr>
        <a:xfrm>
          <a:off x="5966724" y="383476"/>
          <a:ext cx="1700749" cy="2109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7000" b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89FFF-23A8-4AFE-AFAB-C5CE6EE97B35}">
      <dsp:nvSpPr>
        <dsp:cNvPr id="0" name=""/>
        <dsp:cNvSpPr/>
      </dsp:nvSpPr>
      <dsp:spPr>
        <a:xfrm rot="10800000">
          <a:off x="5966724" y="2876073"/>
          <a:ext cx="1700749" cy="351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Sensory seeking </a:t>
          </a:r>
          <a:r>
            <a:rPr lang="en-GB" sz="1800" b="0" kern="1200" dirty="0"/>
            <a:t>expected and </a:t>
          </a:r>
          <a:r>
            <a:rPr lang="en-GB" sz="1800" kern="1200" dirty="0"/>
            <a:t>catered for – integrate into the learning</a:t>
          </a:r>
        </a:p>
      </dsp:txBody>
      <dsp:txXfrm rot="10800000">
        <a:off x="6019028" y="2876073"/>
        <a:ext cx="1596141" cy="3462896"/>
      </dsp:txXfrm>
    </dsp:sp>
    <dsp:sp modelId="{C4A4B70F-3597-4167-948A-4DE81917D8C1}">
      <dsp:nvSpPr>
        <dsp:cNvPr id="0" name=""/>
        <dsp:cNvSpPr/>
      </dsp:nvSpPr>
      <dsp:spPr>
        <a:xfrm>
          <a:off x="7837549" y="383476"/>
          <a:ext cx="1700749" cy="2109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E5E84-4A06-45F0-A55F-0C63BC9299B0}">
      <dsp:nvSpPr>
        <dsp:cNvPr id="0" name=""/>
        <dsp:cNvSpPr/>
      </dsp:nvSpPr>
      <dsp:spPr>
        <a:xfrm rot="10800000">
          <a:off x="7837549" y="2876073"/>
          <a:ext cx="1700749" cy="351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Choose topics to suit them </a:t>
          </a:r>
          <a:r>
            <a:rPr lang="en-GB" sz="1800" kern="1200" dirty="0"/>
            <a:t>-give them </a:t>
          </a:r>
          <a:r>
            <a:rPr lang="en-GB" sz="1800" b="1" kern="1200" dirty="0"/>
            <a:t>choices, </a:t>
          </a:r>
          <a:r>
            <a:rPr lang="en-GB" sz="1800" b="0" kern="1200" dirty="0"/>
            <a:t>it is easier to concentrate on topics of interest</a:t>
          </a:r>
        </a:p>
      </dsp:txBody>
      <dsp:txXfrm rot="10800000">
        <a:off x="7889853" y="2876073"/>
        <a:ext cx="1596141" cy="3462896"/>
      </dsp:txXfrm>
    </dsp:sp>
    <dsp:sp modelId="{63B22922-AF8E-4DCA-952D-37FA7C7B9C3E}">
      <dsp:nvSpPr>
        <dsp:cNvPr id="0" name=""/>
        <dsp:cNvSpPr/>
      </dsp:nvSpPr>
      <dsp:spPr>
        <a:xfrm>
          <a:off x="9708374" y="383476"/>
          <a:ext cx="1700749" cy="2109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2000" r="-1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86849-81F8-4927-B0E7-25FD895E2B8A}">
      <dsp:nvSpPr>
        <dsp:cNvPr id="0" name=""/>
        <dsp:cNvSpPr/>
      </dsp:nvSpPr>
      <dsp:spPr>
        <a:xfrm rot="10800000">
          <a:off x="9708374" y="2876073"/>
          <a:ext cx="1700749" cy="351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Have reasonable expectations </a:t>
          </a:r>
          <a:r>
            <a:rPr lang="en-GB" sz="1700" b="0" kern="1200" dirty="0"/>
            <a:t>– frequent praise for skills they </a:t>
          </a:r>
          <a:r>
            <a:rPr lang="en-GB" sz="1700" b="1" kern="1200" dirty="0"/>
            <a:t>do</a:t>
          </a:r>
          <a:r>
            <a:rPr lang="en-GB" sz="1700" b="0" kern="1200" dirty="0"/>
            <a:t> have, adapt certain parts of the day, utilise Zone of Proximal Development</a:t>
          </a:r>
        </a:p>
      </dsp:txBody>
      <dsp:txXfrm rot="10800000">
        <a:off x="9760678" y="2876073"/>
        <a:ext cx="1596141" cy="3462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046C-59F8-B590-DF90-97100CBFD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F6436-36DA-DA53-DEDF-B7152A0A1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84EE7-D4EE-F1C3-2855-C8882FC9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9648-BDE9-4569-8C75-F1BA13BC375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EDDFC-6760-B64A-D29D-112D34F2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CEC44-DAA3-F079-2FB7-F0C983D8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7FF5-BDE3-47D8-A9AC-CCECF3C31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5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A6BF8-0F0C-5447-5FCC-513B6F0D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92BA-9D62-084F-A16D-C227C1CB8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C17B1-7C2F-61B6-D999-A6B9B939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9648-BDE9-4569-8C75-F1BA13BC375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D5813-E49C-C9BD-CE9B-A83CB6DB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48A73-4773-D76F-820E-A67E6155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7FF5-BDE3-47D8-A9AC-CCECF3C31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6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B9BF1-195F-D0F4-B33F-C0C7E61EE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DE942-0F94-F27A-CBAE-080B816EF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B354D-3F4E-061C-E7B3-0BC1E5A5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9648-BDE9-4569-8C75-F1BA13BC375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AC37C-01B8-853E-E5E9-BCEF98DC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B6F88-8A16-7761-6548-6F9A66C8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7FF5-BDE3-47D8-A9AC-CCECF3C31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6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74BEF-DBBC-CF2F-8F4B-4DE86694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B80DE-1C54-E21E-EEA3-D5E507189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0EC92-A106-25A6-53E8-2D13B264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9648-BDE9-4569-8C75-F1BA13BC375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889CF-5109-F4EE-0C29-87CFC948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BEDA8-6B71-E91D-9676-63CC0151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7FF5-BDE3-47D8-A9AC-CCECF3C31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2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7E13-A6B9-67F7-1A02-5BB7867F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F4F93-E2D1-17B5-8E0C-D38F983AF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9DF01-1A45-3F3E-E8F9-B661A338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9648-BDE9-4569-8C75-F1BA13BC375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2941E-0B03-0B2C-AF63-8B7BAD96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7729B-8956-5443-C3E7-D2C0C692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7FF5-BDE3-47D8-A9AC-CCECF3C31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45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CB6C-B516-1890-20DD-5593D10B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24D1-549D-1276-507E-5EA1BCAE2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417BA-0EF7-7DAE-CE7E-F3A635717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B2BCA-218C-2F4B-4617-C75A664BE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9648-BDE9-4569-8C75-F1BA13BC375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C2EB9-DD79-60D6-322D-8C148108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5CBB1-C365-B9FA-143F-66D46A73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7FF5-BDE3-47D8-A9AC-CCECF3C31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6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75696-A8D3-AB1C-5AF9-BE53A41D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8F9DB-7824-FEF5-D1C6-D7F2D3957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74713-FC39-70A7-ED69-877DF3E87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6DE04-71DE-4C7E-16DC-60C592EF1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A6754-3010-3634-0D45-9E3BA57EB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2C2B1-9430-F8AE-9522-F51CC022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9648-BDE9-4569-8C75-F1BA13BC375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90D28D-BADE-5593-64FA-63AF76DC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0FBEB-01A1-EE4C-7751-D4B5D316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7FF5-BDE3-47D8-A9AC-CCECF3C31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3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920FC-A933-5557-470C-39F7BD735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1236E-1300-0904-ACE8-0890BAD0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9648-BDE9-4569-8C75-F1BA13BC375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AB74F-ADDE-74FB-314A-B3C193DB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7BDC0-A2CC-FEC1-434B-535481F2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7FF5-BDE3-47D8-A9AC-CCECF3C31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3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E1CB4-D5AE-E202-0341-0A630070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9648-BDE9-4569-8C75-F1BA13BC375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1F7D8-C9E9-DB7E-0DD1-814C5E25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F19CB-338D-E0C4-D1E9-95B5F4E5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7FF5-BDE3-47D8-A9AC-CCECF3C31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03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574A-46B9-D5FE-7F58-2F4078C7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FDE61-7808-5496-8771-80F030333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5F2AE-38B7-A44C-9BB7-534198B93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DA765-E44F-3F45-70D0-DA6B0053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9648-BDE9-4569-8C75-F1BA13BC375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87C35-3900-F63A-0447-117F3269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21013-0B25-4B05-9FDD-3E0B1BD0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7FF5-BDE3-47D8-A9AC-CCECF3C31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6A62-0C70-0A4C-5C52-2995D19D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FDB6D-DC64-EC0E-415D-2D6EDC6BA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8D41E-759D-C4EE-ECA7-FA24FEB32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26545-F3E6-33A7-60E8-5DA66F06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9648-BDE9-4569-8C75-F1BA13BC375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25F0-E834-9810-0AC5-5475DFC0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21532-1705-DD5C-2FB9-D58A5266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7FF5-BDE3-47D8-A9AC-CCECF3C31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16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390D0-7F60-2D11-7592-F9D7A7C7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DAD4D-AEAD-DF1D-B7AF-948AEDE40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617D3-9731-B21B-1CC7-8809189AB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79648-BDE9-4569-8C75-F1BA13BC375D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1CE51-AB9D-588C-28FB-E6AC4F958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402D-85A5-6F77-1972-684A8E7B4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E7FF5-BDE3-47D8-A9AC-CCECF3C31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0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6663B0-116F-18BE-8D52-9D549B9AD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17003"/>
              </p:ext>
            </p:extLst>
          </p:nvPr>
        </p:nvGraphicFramePr>
        <p:xfrm>
          <a:off x="0" y="0"/>
          <a:ext cx="1219200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192726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6901479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8110394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59177771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Gill Sans" panose="020B0602020204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Teachers to use fewer words when speaking to me about my behaviour/learning/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Gill Sans" panose="020B0602020204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instructions.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Gill Sans" panose="020B0602020204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Be able to walk around the classroom when I feel restless.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Gill Sans" panose="020B0602020204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Have work breaks/movement breaks multiple times in each lesson.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Gill Sans" panose="020B0602020204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Be able to get fresh air during my movement breaks.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36102"/>
                  </a:ext>
                </a:extLst>
              </a:tr>
            </a:tbl>
          </a:graphicData>
        </a:graphic>
      </p:graphicFrame>
      <p:pic>
        <p:nvPicPr>
          <p:cNvPr id="3" name="Drawing 0">
            <a:extLst>
              <a:ext uri="{FF2B5EF4-FFF2-40B4-BE49-F238E27FC236}">
                <a16:creationId xmlns:a16="http://schemas.microsoft.com/office/drawing/2014/main" id="{58028F52-25A6-886C-6D57-E4D739276E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4066" y="1239072"/>
            <a:ext cx="2237426" cy="2027766"/>
          </a:xfrm>
          <a:prstGeom prst="rect">
            <a:avLst/>
          </a:prstGeom>
        </p:spPr>
      </p:pic>
      <p:pic>
        <p:nvPicPr>
          <p:cNvPr id="9" name="Drawing 1">
            <a:extLst>
              <a:ext uri="{FF2B5EF4-FFF2-40B4-BE49-F238E27FC236}">
                <a16:creationId xmlns:a16="http://schemas.microsoft.com/office/drawing/2014/main" id="{D95B91D1-9983-2107-F2EF-CD361DBDDE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34879" y="803275"/>
            <a:ext cx="2867025" cy="2393950"/>
          </a:xfrm>
          <a:prstGeom prst="rect">
            <a:avLst/>
          </a:prstGeom>
        </p:spPr>
      </p:pic>
      <p:pic>
        <p:nvPicPr>
          <p:cNvPr id="12" name="Drawing 2">
            <a:extLst>
              <a:ext uri="{FF2B5EF4-FFF2-40B4-BE49-F238E27FC236}">
                <a16:creationId xmlns:a16="http://schemas.microsoft.com/office/drawing/2014/main" id="{B80D3870-FF98-A8BD-E7E8-EEBC6A73039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284862" y="942698"/>
            <a:ext cx="2744259" cy="2115104"/>
          </a:xfrm>
          <a:prstGeom prst="rect">
            <a:avLst/>
          </a:prstGeom>
        </p:spPr>
      </p:pic>
      <p:pic>
        <p:nvPicPr>
          <p:cNvPr id="2" name="Picture 2" descr="Free vector hand drawn people dancing">
            <a:extLst>
              <a:ext uri="{FF2B5EF4-FFF2-40B4-BE49-F238E27FC236}">
                <a16:creationId xmlns:a16="http://schemas.microsoft.com/office/drawing/2014/main" id="{C8D8A398-7337-0583-BD95-C075E5BF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10" y="986020"/>
            <a:ext cx="2887392" cy="221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DCC58A-CA75-1A64-1BAA-3CF372AFB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437977"/>
              </p:ext>
            </p:extLst>
          </p:nvPr>
        </p:nvGraphicFramePr>
        <p:xfrm>
          <a:off x="0" y="3429000"/>
          <a:ext cx="1219200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984125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117004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7926247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44357644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Gill Sans" panose="020B0602020204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Have a card I can use to let the teacher know I need help.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Gill Sans" panose="020B0602020204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Sit next to someone quiet who is good at listening to the teacher.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Gill Sans" panose="020B0602020204020204" pitchFamily="34" charset="0"/>
                        </a:rPr>
                        <a:t>Have a token system on my desk for my teacher to add to when I am on task.</a:t>
                      </a:r>
                    </a:p>
                    <a:p>
                      <a:endParaRPr lang="en-GB" sz="1800" dirty="0">
                        <a:latin typeface="Gill Sans" panose="020B06020202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Gill Sans" panose="020B0602020204020204" pitchFamily="34" charset="0"/>
                        </a:rPr>
                        <a:t>Have a daily visual tracker that shows me my positive behaviours and how my behaviour is improving over time.</a:t>
                      </a:r>
                    </a:p>
                    <a:p>
                      <a:endParaRPr lang="en-GB" sz="1800" dirty="0">
                        <a:latin typeface="Gill Sans" panose="020B06020202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718459"/>
                  </a:ext>
                </a:extLst>
              </a:tr>
            </a:tbl>
          </a:graphicData>
        </a:graphic>
      </p:graphicFrame>
      <p:pic>
        <p:nvPicPr>
          <p:cNvPr id="10" name="Picture 9" descr="A hand holding a sign&#10;&#10;Description automatically generated">
            <a:extLst>
              <a:ext uri="{FF2B5EF4-FFF2-40B4-BE49-F238E27FC236}">
                <a16:creationId xmlns:a16="http://schemas.microsoft.com/office/drawing/2014/main" id="{8CEFD723-8F48-CE57-EDCD-36CD77689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065" y="4371698"/>
            <a:ext cx="2283427" cy="2329507"/>
          </a:xfrm>
          <a:prstGeom prst="rect">
            <a:avLst/>
          </a:prstGeom>
        </p:spPr>
      </p:pic>
      <p:pic>
        <p:nvPicPr>
          <p:cNvPr id="14" name="Picture 13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C0A7E199-BE5A-D134-D06B-86E1E345D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3705" y="4383926"/>
            <a:ext cx="2457450" cy="2305050"/>
          </a:xfrm>
          <a:prstGeom prst="rect">
            <a:avLst/>
          </a:prstGeom>
        </p:spPr>
      </p:pic>
      <p:pic>
        <p:nvPicPr>
          <p:cNvPr id="15" name="Drawing 3">
            <a:extLst>
              <a:ext uri="{FF2B5EF4-FFF2-40B4-BE49-F238E27FC236}">
                <a16:creationId xmlns:a16="http://schemas.microsoft.com/office/drawing/2014/main" id="{0D2CD179-C5AB-0D54-5B62-87F8709A13F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102350" y="4561726"/>
            <a:ext cx="2867025" cy="1949450"/>
          </a:xfrm>
          <a:prstGeom prst="rect">
            <a:avLst/>
          </a:prstGeom>
        </p:spPr>
      </p:pic>
      <p:pic>
        <p:nvPicPr>
          <p:cNvPr id="16" name="Drawing 4">
            <a:extLst>
              <a:ext uri="{FF2B5EF4-FFF2-40B4-BE49-F238E27FC236}">
                <a16:creationId xmlns:a16="http://schemas.microsoft.com/office/drawing/2014/main" id="{562407FF-D87F-77FB-1A5D-7ACA739C342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9490753" y="4671645"/>
            <a:ext cx="2274376" cy="19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8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DCC58A-CA75-1A64-1BAA-3CF372AFB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38846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984125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117004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7926247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44357644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Gill Sans" panose="020B0602020204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Extra reminders set on my phone of the deadlines for assignments.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" panose="020B0602020204020204" pitchFamily="34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Gill Sans" panose="020B0602020204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Sitting on a chair where I could get more sensory feedback (e.g. wobble cushion, resistance band round legs, spinning chair).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Gill Sans" panose="020B06020202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Gill Sans" panose="020B0602020204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Be able to use a hands-on concentration aid/object at my desk while I listen to the teacher.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" panose="020B0602020204020204" pitchFamily="34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Gill Sans" panose="020B0602020204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Use voice-recording button to record ideas while I write.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" panose="020B0602020204020204" pitchFamily="34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753949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Gill Sans" panose="020B0602020204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Have longer bits of writing cut up into shorter passages for ease of reading.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" panose="020B0602020204020204" pitchFamily="34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Gill Sans" panose="020B0602020204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Rate my learning out of ten at the end of each school day.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ill Sans" panose="020B0602020204020204" pitchFamily="34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Gill Sans" panose="020B0602020204020204" pitchFamily="34" charset="0"/>
                        </a:rPr>
                        <a:t>Have the teacher ask me to recite a shorter version of the classroom rules before I start the lesson to remind me.</a:t>
                      </a:r>
                    </a:p>
                    <a:p>
                      <a:endParaRPr lang="en-GB" sz="1800" dirty="0">
                        <a:latin typeface="Gill Sans" panose="020B06020202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Gill Sans" panose="020B0602020204020204" pitchFamily="34" charset="0"/>
                        </a:rPr>
                        <a:t>Have a timer on my desk to tell me how long I have until break or the end of the task/lesson.</a:t>
                      </a:r>
                    </a:p>
                    <a:p>
                      <a:endParaRPr lang="en-GB" sz="1800" dirty="0">
                        <a:latin typeface="Gill Sans" panose="020B06020202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718459"/>
                  </a:ext>
                </a:extLst>
              </a:tr>
            </a:tbl>
          </a:graphicData>
        </a:graphic>
      </p:graphicFrame>
      <p:pic>
        <p:nvPicPr>
          <p:cNvPr id="2" name="Drawing 5">
            <a:extLst>
              <a:ext uri="{FF2B5EF4-FFF2-40B4-BE49-F238E27FC236}">
                <a16:creationId xmlns:a16="http://schemas.microsoft.com/office/drawing/2014/main" id="{FA9E2FF6-8369-C78C-7E47-BA49296CE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0193" y="989351"/>
            <a:ext cx="1843244" cy="2211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80D65-771E-2CA8-1197-D6F22B72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545" y="1499016"/>
            <a:ext cx="1265493" cy="1701385"/>
          </a:xfrm>
          <a:prstGeom prst="rect">
            <a:avLst/>
          </a:prstGeom>
        </p:spPr>
      </p:pic>
      <p:pic>
        <p:nvPicPr>
          <p:cNvPr id="10" name="Drawing 7">
            <a:extLst>
              <a:ext uri="{FF2B5EF4-FFF2-40B4-BE49-F238E27FC236}">
                <a16:creationId xmlns:a16="http://schemas.microsoft.com/office/drawing/2014/main" id="{2C103BB8-27A5-B735-09FE-F6C395BF7BC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99823" y="989351"/>
            <a:ext cx="2132476" cy="2312403"/>
          </a:xfrm>
          <a:prstGeom prst="rect">
            <a:avLst/>
          </a:prstGeom>
        </p:spPr>
      </p:pic>
      <p:pic>
        <p:nvPicPr>
          <p:cNvPr id="11" name="Drawing 8">
            <a:extLst>
              <a:ext uri="{FF2B5EF4-FFF2-40B4-BE49-F238E27FC236}">
                <a16:creationId xmlns:a16="http://schemas.microsoft.com/office/drawing/2014/main" id="{55787B4E-FE45-7A5F-0F5A-DF0FBF6949A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577424" y="887998"/>
            <a:ext cx="2132476" cy="2312404"/>
          </a:xfrm>
          <a:prstGeom prst="rect">
            <a:avLst/>
          </a:prstGeom>
        </p:spPr>
      </p:pic>
      <p:pic>
        <p:nvPicPr>
          <p:cNvPr id="12" name="Drawing 9">
            <a:extLst>
              <a:ext uri="{FF2B5EF4-FFF2-40B4-BE49-F238E27FC236}">
                <a16:creationId xmlns:a16="http://schemas.microsoft.com/office/drawing/2014/main" id="{EB5BA169-CC23-9963-D5C2-223B711239F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40193" y="4491666"/>
            <a:ext cx="2220770" cy="2211050"/>
          </a:xfrm>
          <a:prstGeom prst="rect">
            <a:avLst/>
          </a:prstGeom>
        </p:spPr>
      </p:pic>
      <p:pic>
        <p:nvPicPr>
          <p:cNvPr id="13" name="Drawing 10">
            <a:extLst>
              <a:ext uri="{FF2B5EF4-FFF2-40B4-BE49-F238E27FC236}">
                <a16:creationId xmlns:a16="http://schemas.microsoft.com/office/drawing/2014/main" id="{276B4ACF-2E18-C9C3-F30D-FCDE3564C24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260607" y="4876025"/>
            <a:ext cx="2722120" cy="1442331"/>
          </a:xfrm>
          <a:prstGeom prst="rect">
            <a:avLst/>
          </a:prstGeom>
        </p:spPr>
      </p:pic>
      <p:pic>
        <p:nvPicPr>
          <p:cNvPr id="14" name="Drawing 12">
            <a:extLst>
              <a:ext uri="{FF2B5EF4-FFF2-40B4-BE49-F238E27FC236}">
                <a16:creationId xmlns:a16="http://schemas.microsoft.com/office/drawing/2014/main" id="{070AEECE-09D5-DCC3-27B6-180BC419322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799823" y="4876025"/>
            <a:ext cx="1769419" cy="1826691"/>
          </a:xfrm>
          <a:prstGeom prst="rect">
            <a:avLst/>
          </a:prstGeom>
        </p:spPr>
      </p:pic>
      <p:pic>
        <p:nvPicPr>
          <p:cNvPr id="16" name="Drawing 13">
            <a:extLst>
              <a:ext uri="{FF2B5EF4-FFF2-40B4-BE49-F238E27FC236}">
                <a16:creationId xmlns:a16="http://schemas.microsoft.com/office/drawing/2014/main" id="{4ABE5F47-FC33-63D7-6EA6-46FA157C2937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9210149" y="5031497"/>
            <a:ext cx="2867025" cy="1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8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2016-A0DE-E9E3-D25E-1AE75F2C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86E59-ABF1-2EC3-6BC8-B21054765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9A19C26-B9B2-F008-6322-EB3F9AAC4E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363529"/>
              </p:ext>
            </p:extLst>
          </p:nvPr>
        </p:nvGraphicFramePr>
        <p:xfrm>
          <a:off x="257175" y="276226"/>
          <a:ext cx="11763375" cy="639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FBFA79A-87E1-719A-7717-34915C513870}"/>
              </a:ext>
            </a:extLst>
          </p:cNvPr>
          <p:cNvSpPr txBox="1"/>
          <p:nvPr/>
        </p:nvSpPr>
        <p:spPr>
          <a:xfrm>
            <a:off x="819150" y="276226"/>
            <a:ext cx="1310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PROMPT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40D99-909F-A197-8679-575C9320FCF2}"/>
              </a:ext>
            </a:extLst>
          </p:cNvPr>
          <p:cNvSpPr txBox="1"/>
          <p:nvPr/>
        </p:nvSpPr>
        <p:spPr>
          <a:xfrm>
            <a:off x="2758109" y="285154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2">
                    <a:lumMod val="50000"/>
                  </a:schemeClr>
                </a:solidFill>
              </a:rPr>
              <a:t>SIMPLE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6B37A-42EF-AA7A-91AE-9A8937806F94}"/>
              </a:ext>
            </a:extLst>
          </p:cNvPr>
          <p:cNvSpPr txBox="1"/>
          <p:nvPr/>
        </p:nvSpPr>
        <p:spPr>
          <a:xfrm>
            <a:off x="4511826" y="252116"/>
            <a:ext cx="142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4"/>
                </a:solidFill>
              </a:rPr>
              <a:t>CONNECT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1C322-AC11-7CED-3BF2-4CC86338E743}"/>
              </a:ext>
            </a:extLst>
          </p:cNvPr>
          <p:cNvSpPr txBox="1"/>
          <p:nvPr/>
        </p:nvSpPr>
        <p:spPr>
          <a:xfrm>
            <a:off x="6265542" y="252112"/>
            <a:ext cx="1764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MOVEMENT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DEAEB-3E2B-F0CA-8673-4BEAE808E2DF}"/>
              </a:ext>
            </a:extLst>
          </p:cNvPr>
          <p:cNvSpPr txBox="1"/>
          <p:nvPr/>
        </p:nvSpPr>
        <p:spPr>
          <a:xfrm>
            <a:off x="8403822" y="256578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</a:rPr>
              <a:t>CHOICE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861C14-3060-B2D4-299C-296F48C83FCC}"/>
              </a:ext>
            </a:extLst>
          </p:cNvPr>
          <p:cNvSpPr txBox="1"/>
          <p:nvPr/>
        </p:nvSpPr>
        <p:spPr>
          <a:xfrm>
            <a:off x="10287296" y="252112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PRAISE</a:t>
            </a:r>
          </a:p>
        </p:txBody>
      </p:sp>
    </p:spTree>
    <p:extLst>
      <p:ext uri="{BB962C8B-B14F-4D97-AF65-F5344CB8AC3E}">
        <p14:creationId xmlns:p14="http://schemas.microsoft.com/office/powerpoint/2010/main" val="407110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378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Gill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</dc:creator>
  <cp:lastModifiedBy>Emily Barrett1</cp:lastModifiedBy>
  <cp:revision>3</cp:revision>
  <dcterms:created xsi:type="dcterms:W3CDTF">2024-02-06T14:28:04Z</dcterms:created>
  <dcterms:modified xsi:type="dcterms:W3CDTF">2024-08-30T09:29:48Z</dcterms:modified>
</cp:coreProperties>
</file>